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61" r:id="rId2"/>
    <p:sldId id="256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746FF72-769B-4D57-88D1-B1D3F2841C1C}" v="195" dt="2024-04-21T04:07:00.62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3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75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8FCD92-C019-4E91-AFF8-0F932E1FA300}" type="datetimeFigureOut">
              <a:rPr kumimoji="1" lang="ja-JP" altLang="en-US" smtClean="0"/>
              <a:t>2024/4/21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FD78B9-830B-44D0-8D3C-BD55D25D219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481430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FD78B9-830B-44D0-8D3C-BD55D25D2199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374618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215AFFB-076E-5C13-E97C-6452A3CA4E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124F9A7F-E301-765E-6214-3619AA7960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822BE73-4C7F-C0A4-179F-E193BE0A7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63797-C901-47FC-BCFF-398F36FA5404}" type="datetimeFigureOut">
              <a:rPr kumimoji="1" lang="ja-JP" altLang="en-US" smtClean="0"/>
              <a:t>2024/4/21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5DA9326-C61E-0D21-F4C7-2F56B2BE82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A6EF6E4-0DD0-AB41-491C-22DAC7B9C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885C1-5842-44B0-96BC-3ED58CA3130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022731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03F62DF-D1AB-1521-419A-18531D58E6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44435A44-A070-4353-0E6A-4358AFE12A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EF77BC2-7F84-D20D-5D7D-D63071B3A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63797-C901-47FC-BCFF-398F36FA5404}" type="datetimeFigureOut">
              <a:rPr kumimoji="1" lang="ja-JP" altLang="en-US" smtClean="0"/>
              <a:t>2024/4/21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4EA0384-D53A-1552-1778-D0ACBD6060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7E62023-1A9B-0D0C-388C-F8F9B643B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885C1-5842-44B0-96BC-3ED58CA3130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21078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F2240694-4CC5-D687-92D7-E51C38953B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EB7D7B71-070E-B4CF-8E58-996CF31053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D18CCB7-7277-DB29-5AF6-3E53ED4C2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63797-C901-47FC-BCFF-398F36FA5404}" type="datetimeFigureOut">
              <a:rPr kumimoji="1" lang="ja-JP" altLang="en-US" smtClean="0"/>
              <a:t>2024/4/21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D937403-917A-1D2F-FE42-6B11D5F5D3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401A17D-183A-6704-F42A-CBCFEB58F0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885C1-5842-44B0-96BC-3ED58CA3130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67259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FF3778D-D0B0-DFDB-B1B8-E802842E3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F557F10-4C2D-812A-912D-E4FA6D3933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9313FFE-108C-03E2-8BA1-46621CFAF0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63797-C901-47FC-BCFF-398F36FA5404}" type="datetimeFigureOut">
              <a:rPr kumimoji="1" lang="ja-JP" altLang="en-US" smtClean="0"/>
              <a:t>2024/4/21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960E93C-4C2C-414F-0C1C-7AF00D64BC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3294EFC-25D4-9F54-8E8B-4A19EDADA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885C1-5842-44B0-96BC-3ED58CA3130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80625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3A58EF4-4522-8661-B7C0-0AE27E4A02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4BB60F40-54D8-CC1B-93B4-5B0B265BA2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FD3EEF4-CF83-B1DD-5419-2CE6520640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63797-C901-47FC-BCFF-398F36FA5404}" type="datetimeFigureOut">
              <a:rPr kumimoji="1" lang="ja-JP" altLang="en-US" smtClean="0"/>
              <a:t>2024/4/21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71A8883-4ACC-B29E-3BD9-ACC264CB58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4C1002A-6738-0072-53BF-F19C8CBD0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885C1-5842-44B0-96BC-3ED58CA3130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31890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4CA9D62-12CE-2228-C8F7-61C221F9DB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1C95ED1-9DF8-AC97-8E4F-D73FB274D7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312DC21F-BD56-8B04-8D01-97AF8B346D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87179BE9-06B8-D429-E60D-9C79F39CD6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63797-C901-47FC-BCFF-398F36FA5404}" type="datetimeFigureOut">
              <a:rPr kumimoji="1" lang="ja-JP" altLang="en-US" smtClean="0"/>
              <a:t>2024/4/21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11AC945C-CEDA-405F-FFBA-19F72A9B3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1440FBCF-FA88-D3F0-7621-543072AF1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885C1-5842-44B0-96BC-3ED58CA3130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012230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0CDF261-2830-114E-DA3F-BD9E32BA05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FFCAAF1-D5FD-8E5F-07A3-E033C3FF9B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EFD17195-21B6-AC1B-4D84-B4B108C22F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56EFA02C-2D36-F333-A685-6F74E0C980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79DC3744-A9FC-9D8E-037B-CAD76226FD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F7919BFB-A79A-EFE1-18D6-B39D139737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63797-C901-47FC-BCFF-398F36FA5404}" type="datetimeFigureOut">
              <a:rPr kumimoji="1" lang="ja-JP" altLang="en-US" smtClean="0"/>
              <a:t>2024/4/21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D06DD7C2-B63A-856C-075A-B30EEA2220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9C3F1F83-92E8-1884-3B16-A1B9A2F1EF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885C1-5842-44B0-96BC-3ED58CA3130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55731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22E337A-D7FE-D575-E519-29763F88EF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54EC111F-FE78-6FA5-5CF8-5AEECC55DF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63797-C901-47FC-BCFF-398F36FA5404}" type="datetimeFigureOut">
              <a:rPr kumimoji="1" lang="ja-JP" altLang="en-US" smtClean="0"/>
              <a:t>2024/4/21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1F3AC7BA-672D-11A7-6E6E-4BEB7C0459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4E2E3B8-8D67-29DB-BE7D-A26544E8F2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885C1-5842-44B0-96BC-3ED58CA3130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767182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F8AF0B04-334C-EDE7-56CE-3C0406CE24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63797-C901-47FC-BCFF-398F36FA5404}" type="datetimeFigureOut">
              <a:rPr kumimoji="1" lang="ja-JP" altLang="en-US" smtClean="0"/>
              <a:t>2024/4/21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5B689524-A073-E9BD-79AB-89134A68CA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DF8FBA0-709D-7365-E185-E0CB3CD0A0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885C1-5842-44B0-96BC-3ED58CA3130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9022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40481F6-1C1A-811F-3B59-25476D6AAE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F3595DB-D58E-F287-BFE8-998F38DBA5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6E5B1D1D-D9AF-A4AE-CA45-09C61F5D65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ADD50EBE-C3AB-7D63-72EC-7D54DD86F5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63797-C901-47FC-BCFF-398F36FA5404}" type="datetimeFigureOut">
              <a:rPr kumimoji="1" lang="ja-JP" altLang="en-US" smtClean="0"/>
              <a:t>2024/4/21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AB9F08B0-0046-EA3E-009A-7F133AF873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3FE30CC2-1B87-930E-6441-4481E44BC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885C1-5842-44B0-96BC-3ED58CA3130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26776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323D45E-4B41-4D12-ABD8-C1EBF24F05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E7386387-E901-668C-268A-C1B7AC2D94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3BE7585C-49E0-0FA5-DF98-F579158C05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C41CAA56-100D-1B3B-FF3E-D7696473EF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63797-C901-47FC-BCFF-398F36FA5404}" type="datetimeFigureOut">
              <a:rPr kumimoji="1" lang="ja-JP" altLang="en-US" smtClean="0"/>
              <a:t>2024/4/21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CEC2DE9-53D2-A7DB-5629-B3F2EDF2A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254ACF7-D5BA-406D-8B56-5F9372986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885C1-5842-44B0-96BC-3ED58CA3130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70350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FB74E867-84F9-5C4E-864F-A4930B4A6F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53F8DF8-851C-5998-EA27-2A1AC64304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123B9FF-900F-7081-3748-7AC3C50149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B63797-C901-47FC-BCFF-398F36FA5404}" type="datetimeFigureOut">
              <a:rPr kumimoji="1" lang="ja-JP" altLang="en-US" smtClean="0"/>
              <a:t>2024/4/21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4F44277-82F5-0809-F34D-A31E3EBC03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746796B-0E10-9D38-E921-DAB60858C4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8885C1-5842-44B0-96BC-3ED58CA3130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84047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8705A1FF-60EF-409A-A72C-9AF57CC670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578" y="0"/>
            <a:ext cx="10850843" cy="6858000"/>
          </a:xfrm>
          <a:prstGeom prst="rect">
            <a:avLst/>
          </a:prstGeom>
        </p:spPr>
      </p:pic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AAB48DC2-E7AD-7336-D0ED-A3323FA9921D}"/>
              </a:ext>
            </a:extLst>
          </p:cNvPr>
          <p:cNvSpPr/>
          <p:nvPr/>
        </p:nvSpPr>
        <p:spPr>
          <a:xfrm>
            <a:off x="3708398" y="5551053"/>
            <a:ext cx="184727" cy="184727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en-US" altLang="ja-JP" sz="900" dirty="0"/>
              <a:t>33</a:t>
            </a:r>
            <a:endParaRPr kumimoji="1" lang="ja-JP" altLang="en-US" sz="900" dirty="0"/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01C4E7CD-6D90-EFFD-667F-F0E7C2400402}"/>
              </a:ext>
            </a:extLst>
          </p:cNvPr>
          <p:cNvSpPr/>
          <p:nvPr/>
        </p:nvSpPr>
        <p:spPr>
          <a:xfrm>
            <a:off x="3708397" y="3569853"/>
            <a:ext cx="184727" cy="184727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en-US" altLang="ja-JP" sz="900" dirty="0"/>
              <a:t>27</a:t>
            </a:r>
            <a:endParaRPr kumimoji="1" lang="ja-JP" altLang="en-US" sz="900" dirty="0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18376557-F8BE-5B50-6E1C-4BC9FF5CEDC7}"/>
              </a:ext>
            </a:extLst>
          </p:cNvPr>
          <p:cNvSpPr/>
          <p:nvPr/>
        </p:nvSpPr>
        <p:spPr>
          <a:xfrm>
            <a:off x="3708400" y="6520872"/>
            <a:ext cx="184727" cy="184727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en-US" altLang="ja-JP" sz="900" dirty="0"/>
              <a:t>31</a:t>
            </a:r>
            <a:endParaRPr kumimoji="1" lang="ja-JP" altLang="en-US" sz="900" dirty="0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D2B06A6C-6D66-BE67-6DF3-B1EF7977EC8D}"/>
              </a:ext>
            </a:extLst>
          </p:cNvPr>
          <p:cNvSpPr/>
          <p:nvPr/>
        </p:nvSpPr>
        <p:spPr>
          <a:xfrm>
            <a:off x="3708399" y="6026726"/>
            <a:ext cx="184727" cy="184727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en-US" altLang="ja-JP" sz="900" dirty="0"/>
              <a:t>30</a:t>
            </a:r>
            <a:endParaRPr kumimoji="1" lang="ja-JP" altLang="en-US" sz="900" dirty="0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43677A11-1E06-B50A-D6A5-9604B399D5B8}"/>
              </a:ext>
            </a:extLst>
          </p:cNvPr>
          <p:cNvSpPr/>
          <p:nvPr/>
        </p:nvSpPr>
        <p:spPr>
          <a:xfrm>
            <a:off x="7420944" y="5056903"/>
            <a:ext cx="184727" cy="184727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en-US" altLang="ja-JP" sz="900" dirty="0"/>
              <a:t>29</a:t>
            </a:r>
            <a:endParaRPr kumimoji="1" lang="ja-JP" altLang="en-US" sz="900" dirty="0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38083094-584B-D9B1-4167-A5A2A0EA9EBF}"/>
              </a:ext>
            </a:extLst>
          </p:cNvPr>
          <p:cNvSpPr/>
          <p:nvPr/>
        </p:nvSpPr>
        <p:spPr>
          <a:xfrm>
            <a:off x="3708396" y="3075706"/>
            <a:ext cx="184727" cy="184727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en-US" altLang="ja-JP" sz="900" dirty="0"/>
              <a:t>28</a:t>
            </a:r>
            <a:endParaRPr kumimoji="1" lang="ja-JP" altLang="en-US" sz="900" dirty="0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69FE9DF7-0409-50DB-C4BF-657A53CE9C23}"/>
              </a:ext>
            </a:extLst>
          </p:cNvPr>
          <p:cNvSpPr/>
          <p:nvPr/>
        </p:nvSpPr>
        <p:spPr>
          <a:xfrm>
            <a:off x="3897742" y="3565235"/>
            <a:ext cx="184727" cy="184727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en-US" altLang="ja-JP" sz="900" dirty="0"/>
              <a:t>32</a:t>
            </a:r>
            <a:endParaRPr kumimoji="1" lang="ja-JP" altLang="en-US" sz="900" dirty="0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B965421A-D5E9-38F3-A44A-2CF8E7D83442}"/>
              </a:ext>
            </a:extLst>
          </p:cNvPr>
          <p:cNvSpPr/>
          <p:nvPr/>
        </p:nvSpPr>
        <p:spPr>
          <a:xfrm>
            <a:off x="3708396" y="5024578"/>
            <a:ext cx="184727" cy="184727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en-US" altLang="ja-JP" sz="900" dirty="0"/>
              <a:t>26</a:t>
            </a:r>
            <a:endParaRPr kumimoji="1" lang="ja-JP" altLang="en-US" sz="900" dirty="0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CBB6805F-A771-00F4-FE19-939AEEFD80A9}"/>
              </a:ext>
            </a:extLst>
          </p:cNvPr>
          <p:cNvSpPr/>
          <p:nvPr/>
        </p:nvSpPr>
        <p:spPr>
          <a:xfrm>
            <a:off x="3708396" y="4530432"/>
            <a:ext cx="184727" cy="184727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en-US" altLang="ja-JP" sz="900" dirty="0"/>
              <a:t>25</a:t>
            </a:r>
            <a:endParaRPr kumimoji="1" lang="ja-JP" altLang="en-US" sz="900" dirty="0"/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D41A6315-F333-9D07-EA4D-5DBFACA978B6}"/>
              </a:ext>
            </a:extLst>
          </p:cNvPr>
          <p:cNvSpPr/>
          <p:nvPr/>
        </p:nvSpPr>
        <p:spPr>
          <a:xfrm>
            <a:off x="4017810" y="628070"/>
            <a:ext cx="184727" cy="184727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en-US" altLang="ja-JP" sz="900" dirty="0"/>
              <a:t>24</a:t>
            </a:r>
            <a:endParaRPr kumimoji="1" lang="ja-JP" altLang="en-US" sz="900" dirty="0"/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FC85D193-3629-8E13-4D2C-A278B336664C}"/>
              </a:ext>
            </a:extLst>
          </p:cNvPr>
          <p:cNvSpPr/>
          <p:nvPr/>
        </p:nvSpPr>
        <p:spPr>
          <a:xfrm>
            <a:off x="3699156" y="2600033"/>
            <a:ext cx="184727" cy="184727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en-US" altLang="ja-JP" sz="900" dirty="0"/>
              <a:t>23</a:t>
            </a:r>
            <a:endParaRPr kumimoji="1" lang="ja-JP" altLang="en-US" sz="900" dirty="0"/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C59A1386-F578-6964-98FB-1F30E5AA841B}"/>
              </a:ext>
            </a:extLst>
          </p:cNvPr>
          <p:cNvSpPr/>
          <p:nvPr/>
        </p:nvSpPr>
        <p:spPr>
          <a:xfrm>
            <a:off x="3699155" y="2105886"/>
            <a:ext cx="184727" cy="184727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en-US" altLang="ja-JP" sz="900" dirty="0"/>
              <a:t>22</a:t>
            </a:r>
            <a:endParaRPr kumimoji="1" lang="ja-JP" altLang="en-US" sz="900" dirty="0"/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7F2CE361-1957-B039-0DF6-07F81140CEB7}"/>
              </a:ext>
            </a:extLst>
          </p:cNvPr>
          <p:cNvSpPr/>
          <p:nvPr/>
        </p:nvSpPr>
        <p:spPr>
          <a:xfrm>
            <a:off x="10709561" y="6317674"/>
            <a:ext cx="184727" cy="184727"/>
          </a:xfrm>
          <a:prstGeom prst="rect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en-US" altLang="ja-JP" sz="900" dirty="0"/>
              <a:t>19</a:t>
            </a: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A0D48E1E-3EDB-4FE7-F075-33D943CFFDDC}"/>
              </a:ext>
            </a:extLst>
          </p:cNvPr>
          <p:cNvSpPr/>
          <p:nvPr/>
        </p:nvSpPr>
        <p:spPr>
          <a:xfrm>
            <a:off x="10889670" y="6313057"/>
            <a:ext cx="184727" cy="184727"/>
          </a:xfrm>
          <a:prstGeom prst="rect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ja-JP" sz="900" dirty="0"/>
              <a:t>20</a:t>
            </a: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EFE512D5-F5C8-409F-2C9B-AD4BDBA61ECD}"/>
              </a:ext>
            </a:extLst>
          </p:cNvPr>
          <p:cNvSpPr/>
          <p:nvPr/>
        </p:nvSpPr>
        <p:spPr>
          <a:xfrm>
            <a:off x="11069779" y="6317676"/>
            <a:ext cx="184727" cy="184727"/>
          </a:xfrm>
          <a:prstGeom prst="rect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en-US" altLang="ja-JP" sz="900" dirty="0"/>
              <a:t>21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0E09E149-1FFD-028E-4006-0D69F92D8BF1}"/>
              </a:ext>
            </a:extLst>
          </p:cNvPr>
          <p:cNvSpPr txBox="1"/>
          <p:nvPr/>
        </p:nvSpPr>
        <p:spPr>
          <a:xfrm>
            <a:off x="9781779" y="6313140"/>
            <a:ext cx="109356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50" dirty="0"/>
              <a:t>労働関連法規</a:t>
            </a:r>
            <a:endParaRPr kumimoji="1" lang="ja-JP" altLang="en-US" sz="1050" dirty="0"/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71421680-9703-6ADA-5067-CECC47D9F2D1}"/>
              </a:ext>
            </a:extLst>
          </p:cNvPr>
          <p:cNvSpPr/>
          <p:nvPr/>
        </p:nvSpPr>
        <p:spPr>
          <a:xfrm>
            <a:off x="11521421" y="5551052"/>
            <a:ext cx="184727" cy="184727"/>
          </a:xfrm>
          <a:prstGeom prst="rect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en-US" altLang="ja-JP" sz="900" dirty="0"/>
              <a:t>18</a:t>
            </a: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2A860FC7-DC49-7CA8-E3B7-2DBFDDFDDC8C}"/>
              </a:ext>
            </a:extLst>
          </p:cNvPr>
          <p:cNvSpPr/>
          <p:nvPr/>
        </p:nvSpPr>
        <p:spPr>
          <a:xfrm>
            <a:off x="11521421" y="2119743"/>
            <a:ext cx="184727" cy="184727"/>
          </a:xfrm>
          <a:prstGeom prst="rect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en-US" altLang="ja-JP" sz="900" dirty="0"/>
              <a:t>17</a:t>
            </a: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E216824A-8832-357F-0A1A-F32AEAA78BAC}"/>
              </a:ext>
            </a:extLst>
          </p:cNvPr>
          <p:cNvSpPr/>
          <p:nvPr/>
        </p:nvSpPr>
        <p:spPr>
          <a:xfrm>
            <a:off x="11521421" y="6019799"/>
            <a:ext cx="184727" cy="184727"/>
          </a:xfrm>
          <a:prstGeom prst="rect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en-US" altLang="ja-JP" sz="900" dirty="0"/>
              <a:t>16</a:t>
            </a: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AE1A4071-7893-B0C5-8731-16F763560D2A}"/>
              </a:ext>
            </a:extLst>
          </p:cNvPr>
          <p:cNvSpPr/>
          <p:nvPr/>
        </p:nvSpPr>
        <p:spPr>
          <a:xfrm>
            <a:off x="11521420" y="4553531"/>
            <a:ext cx="184727" cy="184727"/>
          </a:xfrm>
          <a:prstGeom prst="rect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en-US" altLang="ja-JP" sz="900" dirty="0"/>
              <a:t>15</a:t>
            </a:r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8B956C92-8D3D-A347-2863-A97DF7759A57}"/>
              </a:ext>
            </a:extLst>
          </p:cNvPr>
          <p:cNvSpPr/>
          <p:nvPr/>
        </p:nvSpPr>
        <p:spPr>
          <a:xfrm>
            <a:off x="11521420" y="3556010"/>
            <a:ext cx="184727" cy="184727"/>
          </a:xfrm>
          <a:prstGeom prst="rect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en-US" altLang="ja-JP" sz="900" dirty="0"/>
              <a:t>14</a:t>
            </a:r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56402749-3BE1-3829-0366-FA5782ECAA00}"/>
              </a:ext>
            </a:extLst>
          </p:cNvPr>
          <p:cNvSpPr/>
          <p:nvPr/>
        </p:nvSpPr>
        <p:spPr>
          <a:xfrm>
            <a:off x="11521420" y="3075705"/>
            <a:ext cx="184727" cy="184727"/>
          </a:xfrm>
          <a:prstGeom prst="rect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en-US" altLang="ja-JP" sz="900" dirty="0"/>
              <a:t>13</a:t>
            </a:r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6D4C070A-1923-F1C6-D32E-A1373B46119B}"/>
              </a:ext>
            </a:extLst>
          </p:cNvPr>
          <p:cNvSpPr/>
          <p:nvPr/>
        </p:nvSpPr>
        <p:spPr>
          <a:xfrm>
            <a:off x="11521420" y="621140"/>
            <a:ext cx="184727" cy="184727"/>
          </a:xfrm>
          <a:prstGeom prst="rect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en-US" altLang="ja-JP" sz="900" dirty="0"/>
              <a:t>12</a:t>
            </a:r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A468F628-7630-834F-33F8-C376318E138A}"/>
              </a:ext>
            </a:extLst>
          </p:cNvPr>
          <p:cNvSpPr/>
          <p:nvPr/>
        </p:nvSpPr>
        <p:spPr>
          <a:xfrm>
            <a:off x="11521420" y="1627898"/>
            <a:ext cx="184727" cy="184727"/>
          </a:xfrm>
          <a:prstGeom prst="rect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en-US" altLang="ja-JP" sz="900" dirty="0"/>
              <a:t>11</a:t>
            </a:r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8CDC74F0-8DB9-D885-CBBD-98B991029498}"/>
              </a:ext>
            </a:extLst>
          </p:cNvPr>
          <p:cNvSpPr/>
          <p:nvPr/>
        </p:nvSpPr>
        <p:spPr>
          <a:xfrm>
            <a:off x="7430183" y="5551051"/>
            <a:ext cx="184727" cy="184727"/>
          </a:xfrm>
          <a:prstGeom prst="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en-US" altLang="ja-JP" sz="900" dirty="0"/>
              <a:t>10</a:t>
            </a:r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D417B686-7B91-8459-C795-81E3281E2C1D}"/>
              </a:ext>
            </a:extLst>
          </p:cNvPr>
          <p:cNvSpPr/>
          <p:nvPr/>
        </p:nvSpPr>
        <p:spPr>
          <a:xfrm>
            <a:off x="7425567" y="6507015"/>
            <a:ext cx="184727" cy="184727"/>
          </a:xfrm>
          <a:prstGeom prst="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en-US" altLang="ja-JP" sz="900" dirty="0"/>
              <a:t>9</a:t>
            </a:r>
          </a:p>
        </p:txBody>
      </p:sp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EE7543B2-357B-7706-84CD-2DB87A6E7BF3}"/>
              </a:ext>
            </a:extLst>
          </p:cNvPr>
          <p:cNvSpPr/>
          <p:nvPr/>
        </p:nvSpPr>
        <p:spPr>
          <a:xfrm>
            <a:off x="7420947" y="4063997"/>
            <a:ext cx="184727" cy="184727"/>
          </a:xfrm>
          <a:prstGeom prst="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en-US" altLang="ja-JP" sz="900" dirty="0"/>
              <a:t>7</a:t>
            </a:r>
          </a:p>
        </p:txBody>
      </p:sp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54EAD2E0-1494-6425-9D3E-69C4BA7CD666}"/>
              </a:ext>
            </a:extLst>
          </p:cNvPr>
          <p:cNvSpPr/>
          <p:nvPr/>
        </p:nvSpPr>
        <p:spPr>
          <a:xfrm>
            <a:off x="7420946" y="6012867"/>
            <a:ext cx="184727" cy="184727"/>
          </a:xfrm>
          <a:prstGeom prst="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ja-JP" sz="900" dirty="0"/>
              <a:t>6</a:t>
            </a:r>
          </a:p>
        </p:txBody>
      </p:sp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E1FF21B2-D1DB-1D41-CDC9-12FEE0F1BF62}"/>
              </a:ext>
            </a:extLst>
          </p:cNvPr>
          <p:cNvSpPr/>
          <p:nvPr/>
        </p:nvSpPr>
        <p:spPr>
          <a:xfrm>
            <a:off x="7430183" y="2105885"/>
            <a:ext cx="184727" cy="184727"/>
          </a:xfrm>
          <a:prstGeom prst="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en-US" altLang="ja-JP" sz="900" dirty="0"/>
              <a:t>5</a:t>
            </a:r>
          </a:p>
        </p:txBody>
      </p:sp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CFDDA8A8-69E9-2A92-746B-2749D689C41F}"/>
              </a:ext>
            </a:extLst>
          </p:cNvPr>
          <p:cNvSpPr/>
          <p:nvPr/>
        </p:nvSpPr>
        <p:spPr>
          <a:xfrm>
            <a:off x="7430183" y="2563085"/>
            <a:ext cx="184727" cy="184727"/>
          </a:xfrm>
          <a:prstGeom prst="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en-US" altLang="ja-JP" sz="900" dirty="0"/>
              <a:t>4</a:t>
            </a:r>
          </a:p>
        </p:txBody>
      </p:sp>
      <p:sp>
        <p:nvSpPr>
          <p:cNvPr id="33" name="正方形/長方形 32">
            <a:extLst>
              <a:ext uri="{FF2B5EF4-FFF2-40B4-BE49-F238E27FC236}">
                <a16:creationId xmlns:a16="http://schemas.microsoft.com/office/drawing/2014/main" id="{F5EA6288-8945-997D-EE12-E0EA81F7A9A3}"/>
              </a:ext>
            </a:extLst>
          </p:cNvPr>
          <p:cNvSpPr/>
          <p:nvPr/>
        </p:nvSpPr>
        <p:spPr>
          <a:xfrm>
            <a:off x="7420945" y="110838"/>
            <a:ext cx="184727" cy="184727"/>
          </a:xfrm>
          <a:prstGeom prst="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en-US" altLang="ja-JP" sz="900" dirty="0"/>
              <a:t>3</a:t>
            </a:r>
          </a:p>
        </p:txBody>
      </p:sp>
      <p:sp>
        <p:nvSpPr>
          <p:cNvPr id="34" name="正方形/長方形 33">
            <a:extLst>
              <a:ext uri="{FF2B5EF4-FFF2-40B4-BE49-F238E27FC236}">
                <a16:creationId xmlns:a16="http://schemas.microsoft.com/office/drawing/2014/main" id="{148A823E-091A-9A86-9269-83C07457396F}"/>
              </a:ext>
            </a:extLst>
          </p:cNvPr>
          <p:cNvSpPr/>
          <p:nvPr/>
        </p:nvSpPr>
        <p:spPr>
          <a:xfrm>
            <a:off x="7420944" y="641930"/>
            <a:ext cx="184727" cy="184727"/>
          </a:xfrm>
          <a:prstGeom prst="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ja-JP" sz="900" dirty="0"/>
              <a:t>2</a:t>
            </a:r>
          </a:p>
        </p:txBody>
      </p:sp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DB2F8A7D-D710-4BB7-187F-E5C3B7DC3366}"/>
              </a:ext>
            </a:extLst>
          </p:cNvPr>
          <p:cNvSpPr/>
          <p:nvPr/>
        </p:nvSpPr>
        <p:spPr>
          <a:xfrm>
            <a:off x="11521420" y="1147593"/>
            <a:ext cx="184727" cy="184727"/>
          </a:xfrm>
          <a:prstGeom prst="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ja-JP" sz="900" dirty="0"/>
              <a:t>1</a:t>
            </a: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4B201A3B-C705-9FB0-40B0-429AE06B2721}"/>
              </a:ext>
            </a:extLst>
          </p:cNvPr>
          <p:cNvSpPr txBox="1"/>
          <p:nvPr/>
        </p:nvSpPr>
        <p:spPr>
          <a:xfrm>
            <a:off x="9301015" y="6459440"/>
            <a:ext cx="29464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必ず当たる～マインドマップに設問マッピング</a:t>
            </a:r>
            <a:br>
              <a:rPr lang="en-US" altLang="ja-JP" sz="11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</a:br>
            <a:r>
              <a:rPr lang="en-US" altLang="ja-JP" sz="11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R5</a:t>
            </a:r>
            <a:r>
              <a:rPr lang="ja-JP" altLang="en-US" sz="11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沖縄再試験</a:t>
            </a:r>
            <a:r>
              <a:rPr lang="en-US" altLang="ja-JP" sz="11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｢</a:t>
            </a:r>
            <a:r>
              <a:rPr lang="ja-JP" altLang="en-US" sz="11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企業経営理論</a:t>
            </a:r>
            <a:r>
              <a:rPr lang="en-US" altLang="ja-JP" sz="11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｣</a:t>
            </a:r>
            <a:endParaRPr kumimoji="1" lang="ja-JP" altLang="en-US" sz="11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998670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7435BA99-14C0-596B-F5AE-45808BE805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3456"/>
            <a:ext cx="11951855" cy="5946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9F24CF0-D5D8-EACE-AA3E-A1D0AE94AF6F}"/>
              </a:ext>
            </a:extLst>
          </p:cNvPr>
          <p:cNvSpPr txBox="1"/>
          <p:nvPr/>
        </p:nvSpPr>
        <p:spPr>
          <a:xfrm>
            <a:off x="9301015" y="6459440"/>
            <a:ext cx="29464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必ず当たる～マインドマップに設問マッピング</a:t>
            </a:r>
            <a:br>
              <a:rPr lang="en-US" altLang="ja-JP" sz="11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</a:br>
            <a:r>
              <a:rPr lang="en-US" altLang="ja-JP" sz="11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R5</a:t>
            </a:r>
            <a:r>
              <a:rPr lang="ja-JP" altLang="en-US" sz="11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沖縄再試験</a:t>
            </a:r>
            <a:r>
              <a:rPr lang="en-US" altLang="ja-JP" sz="11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｢</a:t>
            </a:r>
            <a:r>
              <a:rPr lang="ja-JP" altLang="en-US" sz="11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財務･会計</a:t>
            </a:r>
            <a:r>
              <a:rPr lang="en-US" altLang="ja-JP" sz="11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｣</a:t>
            </a:r>
            <a:endParaRPr kumimoji="1" lang="ja-JP" altLang="en-US" sz="11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2436F1ED-66D3-8D7E-340E-C630BAA49C64}"/>
              </a:ext>
            </a:extLst>
          </p:cNvPr>
          <p:cNvSpPr/>
          <p:nvPr/>
        </p:nvSpPr>
        <p:spPr>
          <a:xfrm>
            <a:off x="7799637" y="1745670"/>
            <a:ext cx="184727" cy="184727"/>
          </a:xfrm>
          <a:prstGeom prst="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ja-JP" sz="900" dirty="0"/>
              <a:t>22</a:t>
            </a:r>
            <a:endParaRPr kumimoji="1" lang="en-US" altLang="ja-JP" sz="900" dirty="0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5953810D-96DF-4469-BD82-D130127A7611}"/>
              </a:ext>
            </a:extLst>
          </p:cNvPr>
          <p:cNvSpPr/>
          <p:nvPr/>
        </p:nvSpPr>
        <p:spPr>
          <a:xfrm>
            <a:off x="7799637" y="5241634"/>
            <a:ext cx="184727" cy="184727"/>
          </a:xfrm>
          <a:prstGeom prst="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ja-JP" sz="900" dirty="0"/>
              <a:t>21</a:t>
            </a: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20F0CE46-EF53-4BEA-5DB4-236D0919B85A}"/>
              </a:ext>
            </a:extLst>
          </p:cNvPr>
          <p:cNvSpPr/>
          <p:nvPr/>
        </p:nvSpPr>
        <p:spPr>
          <a:xfrm>
            <a:off x="7799637" y="3244273"/>
            <a:ext cx="184727" cy="184727"/>
          </a:xfrm>
          <a:prstGeom prst="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ja-JP" sz="900" dirty="0"/>
              <a:t>19</a:t>
            </a: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7428D4E8-FDE7-27CF-A532-F6EB053A1739}"/>
              </a:ext>
            </a:extLst>
          </p:cNvPr>
          <p:cNvSpPr/>
          <p:nvPr/>
        </p:nvSpPr>
        <p:spPr>
          <a:xfrm>
            <a:off x="7799637" y="2273300"/>
            <a:ext cx="184727" cy="184727"/>
          </a:xfrm>
          <a:prstGeom prst="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ja-JP" sz="900" dirty="0"/>
              <a:t>14</a:t>
            </a: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60670E41-FE68-2EBB-2D0A-3FCE6056F126}"/>
              </a:ext>
            </a:extLst>
          </p:cNvPr>
          <p:cNvSpPr/>
          <p:nvPr/>
        </p:nvSpPr>
        <p:spPr>
          <a:xfrm>
            <a:off x="3851091" y="4218709"/>
            <a:ext cx="184727" cy="184727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ja-JP" sz="900" dirty="0"/>
              <a:t>17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66DA0775-1581-4581-50CB-4DBC35722E76}"/>
              </a:ext>
            </a:extLst>
          </p:cNvPr>
          <p:cNvSpPr/>
          <p:nvPr/>
        </p:nvSpPr>
        <p:spPr>
          <a:xfrm>
            <a:off x="4035818" y="4218712"/>
            <a:ext cx="184727" cy="184727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ja-JP" sz="900" dirty="0"/>
              <a:t>18</a:t>
            </a: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7BE022E0-F7B5-BADA-7B7F-77520DF1C70A}"/>
              </a:ext>
            </a:extLst>
          </p:cNvPr>
          <p:cNvSpPr/>
          <p:nvPr/>
        </p:nvSpPr>
        <p:spPr>
          <a:xfrm>
            <a:off x="7799636" y="4671291"/>
            <a:ext cx="184727" cy="184727"/>
          </a:xfrm>
          <a:prstGeom prst="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ja-JP" sz="900" dirty="0"/>
              <a:t>15</a:t>
            </a: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BB467B88-A703-4FEC-8F11-90B08022469E}"/>
              </a:ext>
            </a:extLst>
          </p:cNvPr>
          <p:cNvSpPr/>
          <p:nvPr/>
        </p:nvSpPr>
        <p:spPr>
          <a:xfrm>
            <a:off x="7984363" y="4675907"/>
            <a:ext cx="184727" cy="184727"/>
          </a:xfrm>
          <a:prstGeom prst="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ja-JP" sz="900" dirty="0"/>
              <a:t>16</a:t>
            </a: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15A48288-9498-C532-6BE7-5E13C04DF44E}"/>
              </a:ext>
            </a:extLst>
          </p:cNvPr>
          <p:cNvSpPr/>
          <p:nvPr/>
        </p:nvSpPr>
        <p:spPr>
          <a:xfrm>
            <a:off x="7984363" y="2274221"/>
            <a:ext cx="184727" cy="184727"/>
          </a:xfrm>
          <a:prstGeom prst="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ja-JP" sz="900" dirty="0"/>
              <a:t>20</a:t>
            </a: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C4487E16-2414-4B74-E2C1-B4D39F22E13E}"/>
              </a:ext>
            </a:extLst>
          </p:cNvPr>
          <p:cNvSpPr/>
          <p:nvPr/>
        </p:nvSpPr>
        <p:spPr>
          <a:xfrm>
            <a:off x="11678907" y="1560943"/>
            <a:ext cx="184727" cy="184727"/>
          </a:xfrm>
          <a:prstGeom prst="rect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ja-JP" sz="900" dirty="0"/>
              <a:t>13</a:t>
            </a: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60D1577C-A9D8-47D2-F39B-918C678004DA}"/>
              </a:ext>
            </a:extLst>
          </p:cNvPr>
          <p:cNvSpPr/>
          <p:nvPr/>
        </p:nvSpPr>
        <p:spPr>
          <a:xfrm>
            <a:off x="11678906" y="1029853"/>
            <a:ext cx="184727" cy="184727"/>
          </a:xfrm>
          <a:prstGeom prst="rect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ja-JP" sz="900" dirty="0"/>
              <a:t>12</a:t>
            </a: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92BA432F-0D6D-C69E-869B-3195E071809F}"/>
              </a:ext>
            </a:extLst>
          </p:cNvPr>
          <p:cNvSpPr/>
          <p:nvPr/>
        </p:nvSpPr>
        <p:spPr>
          <a:xfrm>
            <a:off x="3906036" y="1205344"/>
            <a:ext cx="184727" cy="184727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ja-JP" sz="900" dirty="0"/>
              <a:t>11</a:t>
            </a: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FA00408B-66B8-56AE-339C-B2C5853614FB}"/>
              </a:ext>
            </a:extLst>
          </p:cNvPr>
          <p:cNvSpPr/>
          <p:nvPr/>
        </p:nvSpPr>
        <p:spPr>
          <a:xfrm>
            <a:off x="4104617" y="1200728"/>
            <a:ext cx="184727" cy="184727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ja-JP" sz="900" dirty="0"/>
              <a:t>11</a:t>
            </a: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BA687E29-170C-C3E0-3537-BE89DFA4EF40}"/>
              </a:ext>
            </a:extLst>
          </p:cNvPr>
          <p:cNvSpPr/>
          <p:nvPr/>
        </p:nvSpPr>
        <p:spPr>
          <a:xfrm>
            <a:off x="3851091" y="2709717"/>
            <a:ext cx="184727" cy="184727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ja-JP" sz="900" dirty="0"/>
              <a:t>10</a:t>
            </a: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3B7912B0-917E-C66F-86DD-2CF3BBF45238}"/>
              </a:ext>
            </a:extLst>
          </p:cNvPr>
          <p:cNvSpPr/>
          <p:nvPr/>
        </p:nvSpPr>
        <p:spPr>
          <a:xfrm>
            <a:off x="11678905" y="5011884"/>
            <a:ext cx="184727" cy="184727"/>
          </a:xfrm>
          <a:prstGeom prst="rect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ja-JP" sz="900" dirty="0"/>
              <a:t>9</a:t>
            </a: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1401F1E6-5179-0519-D8EE-CFA30550919C}"/>
              </a:ext>
            </a:extLst>
          </p:cNvPr>
          <p:cNvSpPr/>
          <p:nvPr/>
        </p:nvSpPr>
        <p:spPr>
          <a:xfrm>
            <a:off x="11678905" y="3529447"/>
            <a:ext cx="184727" cy="184727"/>
          </a:xfrm>
          <a:prstGeom prst="rect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ja-JP" sz="900" dirty="0"/>
              <a:t>5</a:t>
            </a: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0BDD487C-BF00-E80A-591C-74D905775D92}"/>
              </a:ext>
            </a:extLst>
          </p:cNvPr>
          <p:cNvSpPr/>
          <p:nvPr/>
        </p:nvSpPr>
        <p:spPr>
          <a:xfrm>
            <a:off x="11678905" y="6029041"/>
            <a:ext cx="184727" cy="184727"/>
          </a:xfrm>
          <a:prstGeom prst="rect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ja-JP" sz="900" dirty="0"/>
              <a:t>7</a:t>
            </a: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AA61ABA0-30C7-7488-DE0F-79C97254641B}"/>
              </a:ext>
            </a:extLst>
          </p:cNvPr>
          <p:cNvSpPr/>
          <p:nvPr/>
        </p:nvSpPr>
        <p:spPr>
          <a:xfrm>
            <a:off x="11678905" y="4050145"/>
            <a:ext cx="184727" cy="184727"/>
          </a:xfrm>
          <a:prstGeom prst="rect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ja-JP" sz="900" dirty="0"/>
              <a:t>6</a:t>
            </a:r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30490227-1A27-69F1-C34B-8DAC84743AB6}"/>
              </a:ext>
            </a:extLst>
          </p:cNvPr>
          <p:cNvSpPr/>
          <p:nvPr/>
        </p:nvSpPr>
        <p:spPr>
          <a:xfrm>
            <a:off x="11863632" y="3529446"/>
            <a:ext cx="184727" cy="184727"/>
          </a:xfrm>
          <a:prstGeom prst="rect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ja-JP" sz="900" dirty="0"/>
              <a:t>8</a:t>
            </a:r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F5B8D006-A009-00CE-B6E7-5DFA07AFAE65}"/>
              </a:ext>
            </a:extLst>
          </p:cNvPr>
          <p:cNvSpPr/>
          <p:nvPr/>
        </p:nvSpPr>
        <p:spPr>
          <a:xfrm>
            <a:off x="11664573" y="2041812"/>
            <a:ext cx="184727" cy="184727"/>
          </a:xfrm>
          <a:prstGeom prst="rect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ja-JP" sz="900" dirty="0"/>
              <a:t>4</a:t>
            </a:r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F97A5422-DDB0-9A82-EBE9-BAE09FEC09B9}"/>
              </a:ext>
            </a:extLst>
          </p:cNvPr>
          <p:cNvSpPr/>
          <p:nvPr/>
        </p:nvSpPr>
        <p:spPr>
          <a:xfrm>
            <a:off x="3851091" y="3651827"/>
            <a:ext cx="184727" cy="184727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ja-JP" sz="900" dirty="0"/>
              <a:t>3</a:t>
            </a:r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0F2B5DC4-E888-6B39-C397-F8F47C410E28}"/>
              </a:ext>
            </a:extLst>
          </p:cNvPr>
          <p:cNvSpPr/>
          <p:nvPr/>
        </p:nvSpPr>
        <p:spPr>
          <a:xfrm>
            <a:off x="11664572" y="2562510"/>
            <a:ext cx="184727" cy="184727"/>
          </a:xfrm>
          <a:prstGeom prst="rect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ja-JP" sz="900" dirty="0"/>
              <a:t>2</a:t>
            </a:r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E64670C5-8A50-A848-0690-3B193C30CBD1}"/>
              </a:ext>
            </a:extLst>
          </p:cNvPr>
          <p:cNvSpPr/>
          <p:nvPr/>
        </p:nvSpPr>
        <p:spPr>
          <a:xfrm>
            <a:off x="11678904" y="531430"/>
            <a:ext cx="184727" cy="184727"/>
          </a:xfrm>
          <a:prstGeom prst="rect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ja-JP" sz="900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2676304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5820A3C8-481E-46CA-116A-BEA9F341D6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7997"/>
            <a:ext cx="11861261" cy="6422006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46FA1C8-7B54-E0AC-DEBB-A77C83FC4B42}"/>
              </a:ext>
            </a:extLst>
          </p:cNvPr>
          <p:cNvSpPr txBox="1"/>
          <p:nvPr/>
        </p:nvSpPr>
        <p:spPr>
          <a:xfrm>
            <a:off x="9301015" y="6459440"/>
            <a:ext cx="29464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必ず当たる～マインドマップに設問マッピング</a:t>
            </a:r>
            <a:br>
              <a:rPr lang="en-US" altLang="ja-JP" sz="11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</a:br>
            <a:r>
              <a:rPr lang="en-US" altLang="ja-JP" sz="11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R5</a:t>
            </a:r>
            <a:r>
              <a:rPr lang="ja-JP" altLang="en-US" sz="11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沖縄再試験</a:t>
            </a:r>
            <a:r>
              <a:rPr lang="en-US" altLang="ja-JP" sz="11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｢</a:t>
            </a:r>
            <a:r>
              <a:rPr lang="ja-JP" altLang="en-US" sz="11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運営管理</a:t>
            </a:r>
            <a:r>
              <a:rPr lang="en-US" altLang="ja-JP" sz="11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｣</a:t>
            </a:r>
            <a:endParaRPr kumimoji="1" lang="ja-JP" altLang="en-US" sz="11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5768597A-81A5-0119-8BC4-49AAB83F0735}"/>
              </a:ext>
            </a:extLst>
          </p:cNvPr>
          <p:cNvSpPr/>
          <p:nvPr/>
        </p:nvSpPr>
        <p:spPr>
          <a:xfrm>
            <a:off x="5745903" y="3544703"/>
            <a:ext cx="184727" cy="184727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ja-JP" sz="900" dirty="0"/>
              <a:t>4</a:t>
            </a: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604602BC-8E37-1EBA-B34A-4348B0C28BD3}"/>
              </a:ext>
            </a:extLst>
          </p:cNvPr>
          <p:cNvSpPr/>
          <p:nvPr/>
        </p:nvSpPr>
        <p:spPr>
          <a:xfrm>
            <a:off x="11676534" y="4066312"/>
            <a:ext cx="184727" cy="184727"/>
          </a:xfrm>
          <a:prstGeom prst="rect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ja-JP" sz="900" dirty="0"/>
              <a:t>30</a:t>
            </a: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D6D0002C-4653-FCCD-8840-689DC20DBF4E}"/>
              </a:ext>
            </a:extLst>
          </p:cNvPr>
          <p:cNvSpPr/>
          <p:nvPr/>
        </p:nvSpPr>
        <p:spPr>
          <a:xfrm>
            <a:off x="11677419" y="3646057"/>
            <a:ext cx="184727" cy="184727"/>
          </a:xfrm>
          <a:prstGeom prst="rect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ja-JP" sz="900" dirty="0"/>
              <a:t>39</a:t>
            </a: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034B0D29-3924-D617-544F-CB6CEABBDC02}"/>
              </a:ext>
            </a:extLst>
          </p:cNvPr>
          <p:cNvSpPr/>
          <p:nvPr/>
        </p:nvSpPr>
        <p:spPr>
          <a:xfrm>
            <a:off x="11676533" y="2054639"/>
            <a:ext cx="184727" cy="184727"/>
          </a:xfrm>
          <a:prstGeom prst="rect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ja-JP" sz="900" dirty="0"/>
              <a:t>38</a:t>
            </a: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0242F32-5008-5BBE-0CB5-AEA2621F86F2}"/>
              </a:ext>
            </a:extLst>
          </p:cNvPr>
          <p:cNvSpPr/>
          <p:nvPr/>
        </p:nvSpPr>
        <p:spPr>
          <a:xfrm>
            <a:off x="11676532" y="3276603"/>
            <a:ext cx="184727" cy="184727"/>
          </a:xfrm>
          <a:prstGeom prst="rect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ja-JP" sz="900" dirty="0"/>
              <a:t>37</a:t>
            </a: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601398D2-F185-FB54-484F-30E540AFDDED}"/>
              </a:ext>
            </a:extLst>
          </p:cNvPr>
          <p:cNvSpPr/>
          <p:nvPr/>
        </p:nvSpPr>
        <p:spPr>
          <a:xfrm>
            <a:off x="11676532" y="2856348"/>
            <a:ext cx="184727" cy="184727"/>
          </a:xfrm>
          <a:prstGeom prst="rect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ja-JP" sz="900" dirty="0"/>
              <a:t>36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B4EFA813-446E-0663-45E8-D6922ECB8C7A}"/>
              </a:ext>
            </a:extLst>
          </p:cNvPr>
          <p:cNvSpPr/>
          <p:nvPr/>
        </p:nvSpPr>
        <p:spPr>
          <a:xfrm>
            <a:off x="11676532" y="432972"/>
            <a:ext cx="184727" cy="184727"/>
          </a:xfrm>
          <a:prstGeom prst="rect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ja-JP" sz="900" dirty="0"/>
              <a:t>35</a:t>
            </a: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B5BC6CA9-5512-14BA-A756-D6150BDA4B4B}"/>
              </a:ext>
            </a:extLst>
          </p:cNvPr>
          <p:cNvSpPr/>
          <p:nvPr/>
        </p:nvSpPr>
        <p:spPr>
          <a:xfrm>
            <a:off x="11676531" y="853227"/>
            <a:ext cx="184727" cy="184727"/>
          </a:xfrm>
          <a:prstGeom prst="rect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ja-JP" sz="900" dirty="0"/>
              <a:t>34</a:t>
            </a: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802311FC-250C-0A3D-6987-5569375CC038}"/>
              </a:ext>
            </a:extLst>
          </p:cNvPr>
          <p:cNvSpPr/>
          <p:nvPr/>
        </p:nvSpPr>
        <p:spPr>
          <a:xfrm>
            <a:off x="11676531" y="1273482"/>
            <a:ext cx="184727" cy="184727"/>
          </a:xfrm>
          <a:prstGeom prst="rect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ja-JP" sz="900" dirty="0"/>
              <a:t>33</a:t>
            </a: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38CF4F7E-25A4-0E7E-52A4-AEEE0E0D53C2}"/>
              </a:ext>
            </a:extLst>
          </p:cNvPr>
          <p:cNvSpPr/>
          <p:nvPr/>
        </p:nvSpPr>
        <p:spPr>
          <a:xfrm>
            <a:off x="11676530" y="1673184"/>
            <a:ext cx="184727" cy="184727"/>
          </a:xfrm>
          <a:prstGeom prst="rect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ja-JP" sz="900" dirty="0"/>
              <a:t>32</a:t>
            </a: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9391D546-5F0F-6997-486A-492F5EB8E16E}"/>
              </a:ext>
            </a:extLst>
          </p:cNvPr>
          <p:cNvSpPr/>
          <p:nvPr/>
        </p:nvSpPr>
        <p:spPr>
          <a:xfrm>
            <a:off x="2777294" y="4735038"/>
            <a:ext cx="184727" cy="184727"/>
          </a:xfrm>
          <a:prstGeom prst="rect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ja-JP" sz="900" dirty="0"/>
              <a:t>31</a:t>
            </a: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5815F207-3005-A88C-B946-DF273D0E385D}"/>
              </a:ext>
            </a:extLst>
          </p:cNvPr>
          <p:cNvSpPr/>
          <p:nvPr/>
        </p:nvSpPr>
        <p:spPr>
          <a:xfrm>
            <a:off x="11869612" y="4063096"/>
            <a:ext cx="184727" cy="184727"/>
          </a:xfrm>
          <a:prstGeom prst="rect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ja-JP" sz="900" dirty="0"/>
              <a:t>40</a:t>
            </a: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F502E621-DF3D-44CC-6B8A-74E0791DF6C7}"/>
              </a:ext>
            </a:extLst>
          </p:cNvPr>
          <p:cNvSpPr/>
          <p:nvPr/>
        </p:nvSpPr>
        <p:spPr>
          <a:xfrm>
            <a:off x="8512193" y="3830784"/>
            <a:ext cx="184727" cy="184727"/>
          </a:xfrm>
          <a:prstGeom prst="rect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ja-JP" sz="900" dirty="0"/>
              <a:t>29</a:t>
            </a: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7EAA3F1F-3777-D661-984C-16BE3238F614}"/>
              </a:ext>
            </a:extLst>
          </p:cNvPr>
          <p:cNvSpPr/>
          <p:nvPr/>
        </p:nvSpPr>
        <p:spPr>
          <a:xfrm>
            <a:off x="8512193" y="4604824"/>
            <a:ext cx="184727" cy="184727"/>
          </a:xfrm>
          <a:prstGeom prst="rect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ja-JP" sz="900" dirty="0"/>
              <a:t>27</a:t>
            </a: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544E51C1-413A-3E77-B44D-B1DA2530FB02}"/>
              </a:ext>
            </a:extLst>
          </p:cNvPr>
          <p:cNvSpPr/>
          <p:nvPr/>
        </p:nvSpPr>
        <p:spPr>
          <a:xfrm>
            <a:off x="8705271" y="4604824"/>
            <a:ext cx="184727" cy="184727"/>
          </a:xfrm>
          <a:prstGeom prst="rect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ja-JP" sz="900" dirty="0"/>
              <a:t>28</a:t>
            </a: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6EB50ED7-ED16-CCEE-9DD9-96ADE1D68BDE}"/>
              </a:ext>
            </a:extLst>
          </p:cNvPr>
          <p:cNvSpPr/>
          <p:nvPr/>
        </p:nvSpPr>
        <p:spPr>
          <a:xfrm>
            <a:off x="8520544" y="4232155"/>
            <a:ext cx="184727" cy="184727"/>
          </a:xfrm>
          <a:prstGeom prst="rect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ja-JP" sz="900" dirty="0"/>
              <a:t>25</a:t>
            </a: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0FB0D24F-A43C-C712-D664-6BA20307E91F}"/>
              </a:ext>
            </a:extLst>
          </p:cNvPr>
          <p:cNvSpPr/>
          <p:nvPr/>
        </p:nvSpPr>
        <p:spPr>
          <a:xfrm>
            <a:off x="11666408" y="4876574"/>
            <a:ext cx="184727" cy="184727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ja-JP" sz="900" dirty="0"/>
              <a:t>26</a:t>
            </a: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BB43AB0D-86E7-7F6B-E634-E4886351420E}"/>
              </a:ext>
            </a:extLst>
          </p:cNvPr>
          <p:cNvSpPr/>
          <p:nvPr/>
        </p:nvSpPr>
        <p:spPr>
          <a:xfrm>
            <a:off x="11666409" y="4498567"/>
            <a:ext cx="184727" cy="184727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ja-JP" sz="900" dirty="0"/>
              <a:t>24</a:t>
            </a: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97D28380-EE4B-58C5-5B2F-16263577ACE6}"/>
              </a:ext>
            </a:extLst>
          </p:cNvPr>
          <p:cNvSpPr/>
          <p:nvPr/>
        </p:nvSpPr>
        <p:spPr>
          <a:xfrm>
            <a:off x="8604556" y="1437879"/>
            <a:ext cx="184727" cy="184727"/>
          </a:xfrm>
          <a:prstGeom prst="rect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ja-JP" sz="900" dirty="0"/>
              <a:t>22</a:t>
            </a:r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913E895E-C35E-F477-6CE0-9B992A296BB7}"/>
              </a:ext>
            </a:extLst>
          </p:cNvPr>
          <p:cNvSpPr/>
          <p:nvPr/>
        </p:nvSpPr>
        <p:spPr>
          <a:xfrm>
            <a:off x="8612907" y="1810548"/>
            <a:ext cx="184727" cy="184727"/>
          </a:xfrm>
          <a:prstGeom prst="rect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ja-JP" sz="900" dirty="0"/>
              <a:t>21</a:t>
            </a:r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9155CFB8-AD30-6C18-7EBE-7EABA38A5FD4}"/>
              </a:ext>
            </a:extLst>
          </p:cNvPr>
          <p:cNvSpPr/>
          <p:nvPr/>
        </p:nvSpPr>
        <p:spPr>
          <a:xfrm>
            <a:off x="8803135" y="1442045"/>
            <a:ext cx="184727" cy="184727"/>
          </a:xfrm>
          <a:prstGeom prst="rect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ja-JP" sz="900" dirty="0"/>
              <a:t>23</a:t>
            </a:r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911EFE00-B12C-ACC1-725B-2FC3BD1A0523}"/>
              </a:ext>
            </a:extLst>
          </p:cNvPr>
          <p:cNvSpPr/>
          <p:nvPr/>
        </p:nvSpPr>
        <p:spPr>
          <a:xfrm>
            <a:off x="8612907" y="2223648"/>
            <a:ext cx="184727" cy="184727"/>
          </a:xfrm>
          <a:prstGeom prst="rect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ja-JP" sz="900" dirty="0"/>
              <a:t>20</a:t>
            </a:r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446CB0E2-EC51-C232-7CF2-6BF21270ABE2}"/>
              </a:ext>
            </a:extLst>
          </p:cNvPr>
          <p:cNvSpPr/>
          <p:nvPr/>
        </p:nvSpPr>
        <p:spPr>
          <a:xfrm>
            <a:off x="2774441" y="1121105"/>
            <a:ext cx="184727" cy="184727"/>
          </a:xfrm>
          <a:prstGeom prst="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ja-JP" sz="900" dirty="0"/>
              <a:t>19</a:t>
            </a:r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01FB8E17-DC92-92BC-90E6-7F8851761272}"/>
              </a:ext>
            </a:extLst>
          </p:cNvPr>
          <p:cNvSpPr/>
          <p:nvPr/>
        </p:nvSpPr>
        <p:spPr>
          <a:xfrm>
            <a:off x="5653538" y="1181118"/>
            <a:ext cx="184727" cy="184727"/>
          </a:xfrm>
          <a:prstGeom prst="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ja-JP" sz="900" dirty="0"/>
              <a:t>14</a:t>
            </a:r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B2CFD0D4-011C-2F6D-0C85-F2CBA5A35083}"/>
              </a:ext>
            </a:extLst>
          </p:cNvPr>
          <p:cNvSpPr/>
          <p:nvPr/>
        </p:nvSpPr>
        <p:spPr>
          <a:xfrm>
            <a:off x="2774441" y="1526434"/>
            <a:ext cx="184727" cy="184727"/>
          </a:xfrm>
          <a:prstGeom prst="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ja-JP" sz="900" dirty="0"/>
              <a:t>17</a:t>
            </a:r>
          </a:p>
        </p:txBody>
      </p:sp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57FB056D-F161-4F84-1462-49B48C50D420}"/>
              </a:ext>
            </a:extLst>
          </p:cNvPr>
          <p:cNvSpPr/>
          <p:nvPr/>
        </p:nvSpPr>
        <p:spPr>
          <a:xfrm>
            <a:off x="5653537" y="1929496"/>
            <a:ext cx="184727" cy="184727"/>
          </a:xfrm>
          <a:prstGeom prst="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ja-JP" sz="900" dirty="0"/>
              <a:t>16</a:t>
            </a:r>
          </a:p>
        </p:txBody>
      </p:sp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A67CCCAD-CC84-278B-9C48-962EB912E1AB}"/>
              </a:ext>
            </a:extLst>
          </p:cNvPr>
          <p:cNvSpPr/>
          <p:nvPr/>
        </p:nvSpPr>
        <p:spPr>
          <a:xfrm>
            <a:off x="5745900" y="5969249"/>
            <a:ext cx="184727" cy="184727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ja-JP" sz="900" dirty="0"/>
              <a:t>8</a:t>
            </a:r>
          </a:p>
        </p:txBody>
      </p:sp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23291F27-11A1-A131-D620-219ED8626F63}"/>
              </a:ext>
            </a:extLst>
          </p:cNvPr>
          <p:cNvSpPr/>
          <p:nvPr/>
        </p:nvSpPr>
        <p:spPr>
          <a:xfrm>
            <a:off x="5838261" y="1181117"/>
            <a:ext cx="184727" cy="184727"/>
          </a:xfrm>
          <a:prstGeom prst="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ja-JP" sz="900" dirty="0"/>
              <a:t>18</a:t>
            </a:r>
          </a:p>
        </p:txBody>
      </p:sp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48F0859E-5346-B911-3D84-1B6A6EDC660A}"/>
              </a:ext>
            </a:extLst>
          </p:cNvPr>
          <p:cNvSpPr/>
          <p:nvPr/>
        </p:nvSpPr>
        <p:spPr>
          <a:xfrm>
            <a:off x="2777293" y="5969249"/>
            <a:ext cx="184727" cy="184727"/>
          </a:xfrm>
          <a:prstGeom prst="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ja-JP" sz="900" dirty="0"/>
              <a:t>13</a:t>
            </a:r>
          </a:p>
        </p:txBody>
      </p:sp>
      <p:sp>
        <p:nvSpPr>
          <p:cNvPr id="33" name="正方形/長方形 32">
            <a:extLst>
              <a:ext uri="{FF2B5EF4-FFF2-40B4-BE49-F238E27FC236}">
                <a16:creationId xmlns:a16="http://schemas.microsoft.com/office/drawing/2014/main" id="{774158CC-DA9A-ECB4-0ACB-9ECE705E1014}"/>
              </a:ext>
            </a:extLst>
          </p:cNvPr>
          <p:cNvSpPr/>
          <p:nvPr/>
        </p:nvSpPr>
        <p:spPr>
          <a:xfrm>
            <a:off x="5745897" y="5128506"/>
            <a:ext cx="184727" cy="184727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ja-JP" sz="900" dirty="0"/>
              <a:t>12</a:t>
            </a:r>
          </a:p>
        </p:txBody>
      </p:sp>
      <p:sp>
        <p:nvSpPr>
          <p:cNvPr id="34" name="正方形/長方形 33">
            <a:extLst>
              <a:ext uri="{FF2B5EF4-FFF2-40B4-BE49-F238E27FC236}">
                <a16:creationId xmlns:a16="http://schemas.microsoft.com/office/drawing/2014/main" id="{437F4AC8-B385-9AA5-98A3-DDA82F4F24A3}"/>
              </a:ext>
            </a:extLst>
          </p:cNvPr>
          <p:cNvSpPr/>
          <p:nvPr/>
        </p:nvSpPr>
        <p:spPr>
          <a:xfrm>
            <a:off x="2774441" y="3151440"/>
            <a:ext cx="184727" cy="184727"/>
          </a:xfrm>
          <a:prstGeom prst="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ja-JP" sz="900" dirty="0"/>
              <a:t>11</a:t>
            </a:r>
          </a:p>
        </p:txBody>
      </p:sp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00A60301-251F-1473-30E4-B0F581A99698}"/>
              </a:ext>
            </a:extLst>
          </p:cNvPr>
          <p:cNvSpPr/>
          <p:nvPr/>
        </p:nvSpPr>
        <p:spPr>
          <a:xfrm>
            <a:off x="2774441" y="5141768"/>
            <a:ext cx="184727" cy="184727"/>
          </a:xfrm>
          <a:prstGeom prst="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ja-JP" sz="900" dirty="0"/>
              <a:t>10</a:t>
            </a:r>
          </a:p>
        </p:txBody>
      </p:sp>
      <p:sp>
        <p:nvSpPr>
          <p:cNvPr id="36" name="正方形/長方形 35">
            <a:extLst>
              <a:ext uri="{FF2B5EF4-FFF2-40B4-BE49-F238E27FC236}">
                <a16:creationId xmlns:a16="http://schemas.microsoft.com/office/drawing/2014/main" id="{0BFDAC01-CD22-424B-1F6D-91B8955AB173}"/>
              </a:ext>
            </a:extLst>
          </p:cNvPr>
          <p:cNvSpPr/>
          <p:nvPr/>
        </p:nvSpPr>
        <p:spPr>
          <a:xfrm>
            <a:off x="5653537" y="356443"/>
            <a:ext cx="184727" cy="184727"/>
          </a:xfrm>
          <a:prstGeom prst="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ja-JP" sz="900" dirty="0"/>
              <a:t>9</a:t>
            </a:r>
          </a:p>
        </p:txBody>
      </p:sp>
      <p:sp>
        <p:nvSpPr>
          <p:cNvPr id="37" name="正方形/長方形 36">
            <a:extLst>
              <a:ext uri="{FF2B5EF4-FFF2-40B4-BE49-F238E27FC236}">
                <a16:creationId xmlns:a16="http://schemas.microsoft.com/office/drawing/2014/main" id="{85E81965-DF53-CBDB-E502-848E2FE95DE4}"/>
              </a:ext>
            </a:extLst>
          </p:cNvPr>
          <p:cNvSpPr/>
          <p:nvPr/>
        </p:nvSpPr>
        <p:spPr>
          <a:xfrm>
            <a:off x="5930624" y="5969248"/>
            <a:ext cx="184727" cy="184727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ja-JP" sz="900" dirty="0"/>
              <a:t>15</a:t>
            </a:r>
          </a:p>
        </p:txBody>
      </p:sp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1071F968-10F0-FEDE-39BA-063B4CA88935}"/>
              </a:ext>
            </a:extLst>
          </p:cNvPr>
          <p:cNvSpPr/>
          <p:nvPr/>
        </p:nvSpPr>
        <p:spPr>
          <a:xfrm>
            <a:off x="2774441" y="4328308"/>
            <a:ext cx="184727" cy="184727"/>
          </a:xfrm>
          <a:prstGeom prst="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ja-JP" sz="900" dirty="0"/>
              <a:t>7</a:t>
            </a:r>
          </a:p>
        </p:txBody>
      </p:sp>
      <p:sp>
        <p:nvSpPr>
          <p:cNvPr id="39" name="正方形/長方形 38">
            <a:extLst>
              <a:ext uri="{FF2B5EF4-FFF2-40B4-BE49-F238E27FC236}">
                <a16:creationId xmlns:a16="http://schemas.microsoft.com/office/drawing/2014/main" id="{0BC0CDA6-EB5C-F4DA-1724-79B36600AE39}"/>
              </a:ext>
            </a:extLst>
          </p:cNvPr>
          <p:cNvSpPr/>
          <p:nvPr/>
        </p:nvSpPr>
        <p:spPr>
          <a:xfrm>
            <a:off x="2774440" y="2723960"/>
            <a:ext cx="184727" cy="184727"/>
          </a:xfrm>
          <a:prstGeom prst="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ja-JP" sz="900" dirty="0"/>
              <a:t>6</a:t>
            </a:r>
          </a:p>
        </p:txBody>
      </p:sp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669C8122-7216-7B7F-5FCC-ADC6FEEB2BAB}"/>
              </a:ext>
            </a:extLst>
          </p:cNvPr>
          <p:cNvSpPr/>
          <p:nvPr/>
        </p:nvSpPr>
        <p:spPr>
          <a:xfrm>
            <a:off x="5765248" y="3949372"/>
            <a:ext cx="184727" cy="184727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ja-JP" sz="900" dirty="0"/>
              <a:t>5</a:t>
            </a:r>
          </a:p>
        </p:txBody>
      </p:sp>
      <p:sp>
        <p:nvSpPr>
          <p:cNvPr id="42" name="正方形/長方形 41">
            <a:extLst>
              <a:ext uri="{FF2B5EF4-FFF2-40B4-BE49-F238E27FC236}">
                <a16:creationId xmlns:a16="http://schemas.microsoft.com/office/drawing/2014/main" id="{1C4E966C-A1EA-1A92-4F9A-FC87B71162E1}"/>
              </a:ext>
            </a:extLst>
          </p:cNvPr>
          <p:cNvSpPr/>
          <p:nvPr/>
        </p:nvSpPr>
        <p:spPr>
          <a:xfrm>
            <a:off x="5740841" y="4369743"/>
            <a:ext cx="184727" cy="184727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ja-JP" sz="900" dirty="0"/>
              <a:t>3</a:t>
            </a:r>
          </a:p>
        </p:txBody>
      </p:sp>
      <p:sp>
        <p:nvSpPr>
          <p:cNvPr id="43" name="正方形/長方形 42">
            <a:extLst>
              <a:ext uri="{FF2B5EF4-FFF2-40B4-BE49-F238E27FC236}">
                <a16:creationId xmlns:a16="http://schemas.microsoft.com/office/drawing/2014/main" id="{F65315C8-4F1C-9466-E999-820FDA39ECBA}"/>
              </a:ext>
            </a:extLst>
          </p:cNvPr>
          <p:cNvSpPr/>
          <p:nvPr/>
        </p:nvSpPr>
        <p:spPr>
          <a:xfrm>
            <a:off x="2977639" y="1929495"/>
            <a:ext cx="184727" cy="184727"/>
          </a:xfrm>
          <a:prstGeom prst="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ja-JP" sz="900" dirty="0"/>
              <a:t>2</a:t>
            </a:r>
          </a:p>
        </p:txBody>
      </p:sp>
      <p:sp>
        <p:nvSpPr>
          <p:cNvPr id="44" name="正方形/長方形 43">
            <a:extLst>
              <a:ext uri="{FF2B5EF4-FFF2-40B4-BE49-F238E27FC236}">
                <a16:creationId xmlns:a16="http://schemas.microsoft.com/office/drawing/2014/main" id="{1D890A9A-3E70-4E38-B490-22C56350F989}"/>
              </a:ext>
            </a:extLst>
          </p:cNvPr>
          <p:cNvSpPr/>
          <p:nvPr/>
        </p:nvSpPr>
        <p:spPr>
          <a:xfrm>
            <a:off x="2779062" y="737798"/>
            <a:ext cx="184727" cy="184727"/>
          </a:xfrm>
          <a:prstGeom prst="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ja-JP" sz="900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4365523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1132101E-F07F-83E0-741E-15534B6F26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3006" y="0"/>
            <a:ext cx="7413606" cy="6858000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51D7CB7-E118-BA4D-4EBC-E476B02A0126}"/>
              </a:ext>
            </a:extLst>
          </p:cNvPr>
          <p:cNvSpPr txBox="1"/>
          <p:nvPr/>
        </p:nvSpPr>
        <p:spPr>
          <a:xfrm>
            <a:off x="9301015" y="6459440"/>
            <a:ext cx="29464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必ず当たる～マインドマップに設問マッピング</a:t>
            </a:r>
            <a:br>
              <a:rPr lang="en-US" altLang="ja-JP" sz="11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</a:br>
            <a:r>
              <a:rPr lang="en-US" altLang="ja-JP" sz="11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R5</a:t>
            </a:r>
            <a:r>
              <a:rPr lang="ja-JP" altLang="en-US" sz="11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沖縄再試験</a:t>
            </a:r>
            <a:r>
              <a:rPr lang="en-US" altLang="ja-JP" sz="11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｢</a:t>
            </a:r>
            <a:r>
              <a:rPr lang="ja-JP" altLang="en-US" sz="11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経済学</a:t>
            </a:r>
            <a:r>
              <a:rPr lang="en-US" altLang="ja-JP" sz="11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｣</a:t>
            </a:r>
            <a:endParaRPr kumimoji="1" lang="ja-JP" altLang="en-US" sz="11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10A24B7D-AA9F-C10B-E6B1-5927A8B91F23}"/>
              </a:ext>
            </a:extLst>
          </p:cNvPr>
          <p:cNvSpPr/>
          <p:nvPr/>
        </p:nvSpPr>
        <p:spPr>
          <a:xfrm>
            <a:off x="4599709" y="4032744"/>
            <a:ext cx="184727" cy="184727"/>
          </a:xfrm>
          <a:prstGeom prst="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ja-JP" sz="900" dirty="0"/>
              <a:t>22</a:t>
            </a: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F1912A1C-2A5B-11BD-E9EA-B0D9DCBAD53C}"/>
              </a:ext>
            </a:extLst>
          </p:cNvPr>
          <p:cNvSpPr/>
          <p:nvPr/>
        </p:nvSpPr>
        <p:spPr>
          <a:xfrm>
            <a:off x="4599709" y="5976999"/>
            <a:ext cx="184727" cy="184727"/>
          </a:xfrm>
          <a:prstGeom prst="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ja-JP" sz="900" dirty="0"/>
              <a:t>21</a:t>
            </a: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8AC58828-46C2-E24C-13B1-F0639ED06D82}"/>
              </a:ext>
            </a:extLst>
          </p:cNvPr>
          <p:cNvSpPr/>
          <p:nvPr/>
        </p:nvSpPr>
        <p:spPr>
          <a:xfrm>
            <a:off x="4784432" y="4473244"/>
            <a:ext cx="184727" cy="184727"/>
          </a:xfrm>
          <a:prstGeom prst="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ja-JP" sz="900" dirty="0"/>
              <a:t>19</a:t>
            </a: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D91C1BDA-6186-423A-7B89-C5E01FCA1CF2}"/>
              </a:ext>
            </a:extLst>
          </p:cNvPr>
          <p:cNvSpPr/>
          <p:nvPr/>
        </p:nvSpPr>
        <p:spPr>
          <a:xfrm>
            <a:off x="4959921" y="4473243"/>
            <a:ext cx="184727" cy="184727"/>
          </a:xfrm>
          <a:prstGeom prst="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ja-JP" sz="900" dirty="0"/>
              <a:t>20</a:t>
            </a: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6E912A49-F7DB-E170-E0A0-5155ED0B54CD}"/>
              </a:ext>
            </a:extLst>
          </p:cNvPr>
          <p:cNvSpPr/>
          <p:nvPr/>
        </p:nvSpPr>
        <p:spPr>
          <a:xfrm>
            <a:off x="4599707" y="2554035"/>
            <a:ext cx="184727" cy="184727"/>
          </a:xfrm>
          <a:prstGeom prst="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ja-JP" sz="900" dirty="0"/>
              <a:t>18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B771AF79-6A53-ECAB-4C1D-49798D953B0D}"/>
              </a:ext>
            </a:extLst>
          </p:cNvPr>
          <p:cNvSpPr/>
          <p:nvPr/>
        </p:nvSpPr>
        <p:spPr>
          <a:xfrm>
            <a:off x="4599707" y="634826"/>
            <a:ext cx="184727" cy="184727"/>
          </a:xfrm>
          <a:prstGeom prst="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ja-JP" sz="900" dirty="0"/>
              <a:t>17</a:t>
            </a: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D246F2CC-52E5-8E75-7D4E-6851FEFDF1E4}"/>
              </a:ext>
            </a:extLst>
          </p:cNvPr>
          <p:cNvSpPr/>
          <p:nvPr/>
        </p:nvSpPr>
        <p:spPr>
          <a:xfrm>
            <a:off x="4599707" y="132686"/>
            <a:ext cx="184727" cy="184727"/>
          </a:xfrm>
          <a:prstGeom prst="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ja-JP" sz="900" dirty="0"/>
              <a:t>16</a:t>
            </a: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B4C5B42D-E587-E15D-A8C8-607CA36C4056}"/>
              </a:ext>
            </a:extLst>
          </p:cNvPr>
          <p:cNvSpPr/>
          <p:nvPr/>
        </p:nvSpPr>
        <p:spPr>
          <a:xfrm>
            <a:off x="4595083" y="4467381"/>
            <a:ext cx="184727" cy="184727"/>
          </a:xfrm>
          <a:prstGeom prst="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ja-JP" sz="900" dirty="0"/>
              <a:t>15</a:t>
            </a: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D44939A3-FBD7-B93B-77BA-6CFEFC64C960}"/>
              </a:ext>
            </a:extLst>
          </p:cNvPr>
          <p:cNvSpPr/>
          <p:nvPr/>
        </p:nvSpPr>
        <p:spPr>
          <a:xfrm>
            <a:off x="4618164" y="1581908"/>
            <a:ext cx="184727" cy="184727"/>
          </a:xfrm>
          <a:prstGeom prst="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ja-JP" sz="900" dirty="0"/>
              <a:t>14</a:t>
            </a: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1EFEAB7B-0D93-873E-7E26-730F42ACD4B9}"/>
              </a:ext>
            </a:extLst>
          </p:cNvPr>
          <p:cNvSpPr/>
          <p:nvPr/>
        </p:nvSpPr>
        <p:spPr>
          <a:xfrm>
            <a:off x="4618164" y="1111875"/>
            <a:ext cx="184727" cy="184727"/>
          </a:xfrm>
          <a:prstGeom prst="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ja-JP" sz="900" dirty="0"/>
              <a:t>13</a:t>
            </a: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CA5184DF-F6ED-B5DF-F968-54EBC85C0273}"/>
              </a:ext>
            </a:extLst>
          </p:cNvPr>
          <p:cNvSpPr/>
          <p:nvPr/>
        </p:nvSpPr>
        <p:spPr>
          <a:xfrm>
            <a:off x="4595083" y="3031084"/>
            <a:ext cx="184727" cy="184727"/>
          </a:xfrm>
          <a:prstGeom prst="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ja-JP" sz="900" dirty="0"/>
              <a:t>12</a:t>
            </a: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FF6497C0-ACA0-B321-DDCE-89DEC04972D4}"/>
              </a:ext>
            </a:extLst>
          </p:cNvPr>
          <p:cNvSpPr/>
          <p:nvPr/>
        </p:nvSpPr>
        <p:spPr>
          <a:xfrm>
            <a:off x="4595082" y="3562711"/>
            <a:ext cx="184727" cy="184727"/>
          </a:xfrm>
          <a:prstGeom prst="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ja-JP" sz="900" dirty="0"/>
              <a:t>11</a:t>
            </a: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99C1F156-4355-7AAF-1757-A431B3A0B801}"/>
              </a:ext>
            </a:extLst>
          </p:cNvPr>
          <p:cNvSpPr/>
          <p:nvPr/>
        </p:nvSpPr>
        <p:spPr>
          <a:xfrm>
            <a:off x="8301885" y="3031084"/>
            <a:ext cx="184727" cy="184727"/>
          </a:xfrm>
          <a:prstGeom prst="rect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ja-JP" sz="900" dirty="0"/>
              <a:t>10</a:t>
            </a: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1EEBA910-9B9F-8E23-E5A1-16CC688C4C78}"/>
              </a:ext>
            </a:extLst>
          </p:cNvPr>
          <p:cNvSpPr/>
          <p:nvPr/>
        </p:nvSpPr>
        <p:spPr>
          <a:xfrm>
            <a:off x="8486612" y="3031084"/>
            <a:ext cx="184727" cy="184727"/>
          </a:xfrm>
          <a:prstGeom prst="rect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ja-JP" sz="900" dirty="0"/>
              <a:t>10</a:t>
            </a: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E2AADD01-30A0-3F24-5ED6-07FA544795E3}"/>
              </a:ext>
            </a:extLst>
          </p:cNvPr>
          <p:cNvSpPr/>
          <p:nvPr/>
        </p:nvSpPr>
        <p:spPr>
          <a:xfrm>
            <a:off x="8301080" y="4011746"/>
            <a:ext cx="184727" cy="184727"/>
          </a:xfrm>
          <a:prstGeom prst="rect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ja-JP" sz="900" dirty="0"/>
              <a:t>9</a:t>
            </a: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10DACC1C-F2EE-1E67-5837-A1A359E12897}"/>
              </a:ext>
            </a:extLst>
          </p:cNvPr>
          <p:cNvSpPr/>
          <p:nvPr/>
        </p:nvSpPr>
        <p:spPr>
          <a:xfrm>
            <a:off x="8485807" y="4011746"/>
            <a:ext cx="184727" cy="184727"/>
          </a:xfrm>
          <a:prstGeom prst="rect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ja-JP" sz="900" dirty="0"/>
              <a:t>9</a:t>
            </a: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0A5D26D1-C2BB-BF8D-59F0-4CB7029A6A14}"/>
              </a:ext>
            </a:extLst>
          </p:cNvPr>
          <p:cNvSpPr/>
          <p:nvPr/>
        </p:nvSpPr>
        <p:spPr>
          <a:xfrm>
            <a:off x="8301080" y="4992408"/>
            <a:ext cx="184727" cy="184727"/>
          </a:xfrm>
          <a:prstGeom prst="rect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ja-JP" sz="900" dirty="0"/>
              <a:t>8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37D79F08-D394-39A6-5591-4D8F8C675DAB}"/>
              </a:ext>
            </a:extLst>
          </p:cNvPr>
          <p:cNvSpPr txBox="1"/>
          <p:nvPr/>
        </p:nvSpPr>
        <p:spPr>
          <a:xfrm>
            <a:off x="8393443" y="4969355"/>
            <a:ext cx="82362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 dirty="0"/>
              <a:t>貨幣理論</a:t>
            </a:r>
            <a:endParaRPr kumimoji="1" lang="ja-JP" altLang="en-US" sz="900" dirty="0"/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DD98A305-25A3-8ED7-BD2D-6D1DF492D2D7}"/>
              </a:ext>
            </a:extLst>
          </p:cNvPr>
          <p:cNvSpPr/>
          <p:nvPr/>
        </p:nvSpPr>
        <p:spPr>
          <a:xfrm>
            <a:off x="8297658" y="1099524"/>
            <a:ext cx="184727" cy="184727"/>
          </a:xfrm>
          <a:prstGeom prst="rect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ja-JP" sz="900" dirty="0"/>
              <a:t>7</a:t>
            </a:r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661CB734-CF2E-2746-DD16-B19D8A4F42AF}"/>
              </a:ext>
            </a:extLst>
          </p:cNvPr>
          <p:cNvSpPr/>
          <p:nvPr/>
        </p:nvSpPr>
        <p:spPr>
          <a:xfrm>
            <a:off x="8482385" y="1099524"/>
            <a:ext cx="184727" cy="184727"/>
          </a:xfrm>
          <a:prstGeom prst="rect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ja-JP" sz="900" dirty="0"/>
              <a:t>7</a:t>
            </a:r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A80F8A64-19BA-E5A2-8290-25956AF09216}"/>
              </a:ext>
            </a:extLst>
          </p:cNvPr>
          <p:cNvSpPr/>
          <p:nvPr/>
        </p:nvSpPr>
        <p:spPr>
          <a:xfrm>
            <a:off x="8306507" y="4502077"/>
            <a:ext cx="184727" cy="184727"/>
          </a:xfrm>
          <a:prstGeom prst="rect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ja-JP" sz="900" dirty="0"/>
              <a:t>6</a:t>
            </a:r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9248ABF7-B4CA-C1F4-B3CB-DAEAC5F5B88E}"/>
              </a:ext>
            </a:extLst>
          </p:cNvPr>
          <p:cNvSpPr/>
          <p:nvPr/>
        </p:nvSpPr>
        <p:spPr>
          <a:xfrm>
            <a:off x="8306507" y="130389"/>
            <a:ext cx="184727" cy="184727"/>
          </a:xfrm>
          <a:prstGeom prst="rect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ja-JP" sz="900" dirty="0"/>
              <a:t>3</a:t>
            </a:r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F046FFD0-2881-FA6F-483D-4EE199CD5E47}"/>
              </a:ext>
            </a:extLst>
          </p:cNvPr>
          <p:cNvSpPr/>
          <p:nvPr/>
        </p:nvSpPr>
        <p:spPr>
          <a:xfrm>
            <a:off x="8304196" y="597260"/>
            <a:ext cx="184727" cy="184727"/>
          </a:xfrm>
          <a:prstGeom prst="rect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ja-JP" sz="900" dirty="0"/>
              <a:t>4</a:t>
            </a:r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2F7FFAA7-3E81-8719-A519-8B35553B5232}"/>
              </a:ext>
            </a:extLst>
          </p:cNvPr>
          <p:cNvSpPr/>
          <p:nvPr/>
        </p:nvSpPr>
        <p:spPr>
          <a:xfrm>
            <a:off x="8482384" y="129982"/>
            <a:ext cx="184727" cy="184727"/>
          </a:xfrm>
          <a:prstGeom prst="rect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ja-JP" sz="900" dirty="0"/>
              <a:t>5</a:t>
            </a:r>
          </a:p>
        </p:txBody>
      </p:sp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AC357B9A-07CC-3C78-64A3-8C71C207E7D8}"/>
              </a:ext>
            </a:extLst>
          </p:cNvPr>
          <p:cNvSpPr/>
          <p:nvPr/>
        </p:nvSpPr>
        <p:spPr>
          <a:xfrm>
            <a:off x="8282588" y="5482739"/>
            <a:ext cx="184727" cy="184727"/>
          </a:xfrm>
          <a:prstGeom prst="rect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ja-JP" sz="900" dirty="0"/>
              <a:t>2</a:t>
            </a:r>
          </a:p>
        </p:txBody>
      </p:sp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E6E52686-CA0E-565B-A648-40C0DC419C42}"/>
              </a:ext>
            </a:extLst>
          </p:cNvPr>
          <p:cNvSpPr/>
          <p:nvPr/>
        </p:nvSpPr>
        <p:spPr>
          <a:xfrm>
            <a:off x="8282587" y="6450682"/>
            <a:ext cx="184727" cy="184727"/>
          </a:xfrm>
          <a:prstGeom prst="rect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ja-JP" sz="900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9220861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E7BEDBF4-9209-69A1-DBBC-126A014BEB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34" y="0"/>
            <a:ext cx="7078988" cy="685800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B43A7FAA-7B65-076A-B5E0-A590E73F74E7}"/>
              </a:ext>
            </a:extLst>
          </p:cNvPr>
          <p:cNvSpPr txBox="1"/>
          <p:nvPr/>
        </p:nvSpPr>
        <p:spPr>
          <a:xfrm>
            <a:off x="9301015" y="6459440"/>
            <a:ext cx="29464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必ず当たる～マインドマップに設問マッピング</a:t>
            </a:r>
            <a:br>
              <a:rPr lang="en-US" altLang="ja-JP" sz="11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</a:br>
            <a:r>
              <a:rPr lang="en-US" altLang="ja-JP" sz="11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R5</a:t>
            </a:r>
            <a:r>
              <a:rPr lang="ja-JP" altLang="en-US" sz="11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沖縄再試験</a:t>
            </a:r>
            <a:r>
              <a:rPr lang="en-US" altLang="ja-JP" sz="11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｢</a:t>
            </a:r>
            <a:r>
              <a:rPr lang="ja-JP" altLang="en-US" sz="11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経営情報システム</a:t>
            </a:r>
            <a:r>
              <a:rPr lang="en-US" altLang="ja-JP" sz="11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｣</a:t>
            </a:r>
            <a:endParaRPr kumimoji="1" lang="ja-JP" altLang="en-US" sz="11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D566F7F8-6662-E2B6-FD7E-2837E0E84B55}"/>
              </a:ext>
            </a:extLst>
          </p:cNvPr>
          <p:cNvSpPr/>
          <p:nvPr/>
        </p:nvSpPr>
        <p:spPr>
          <a:xfrm>
            <a:off x="8102258" y="5464381"/>
            <a:ext cx="184727" cy="184727"/>
          </a:xfrm>
          <a:prstGeom prst="rect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ja-JP" sz="900" dirty="0"/>
              <a:t>20</a:t>
            </a: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D3D485F8-A0CA-5A8D-FFBB-EAB01F132035}"/>
              </a:ext>
            </a:extLst>
          </p:cNvPr>
          <p:cNvSpPr/>
          <p:nvPr/>
        </p:nvSpPr>
        <p:spPr>
          <a:xfrm>
            <a:off x="4395137" y="4820817"/>
            <a:ext cx="184727" cy="184727"/>
          </a:xfrm>
          <a:prstGeom prst="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ja-JP" sz="900" dirty="0"/>
              <a:t>18</a:t>
            </a: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10483B15-5DDE-82B2-6C34-042E73376746}"/>
              </a:ext>
            </a:extLst>
          </p:cNvPr>
          <p:cNvSpPr/>
          <p:nvPr/>
        </p:nvSpPr>
        <p:spPr>
          <a:xfrm>
            <a:off x="4384620" y="4371809"/>
            <a:ext cx="184727" cy="184727"/>
          </a:xfrm>
          <a:prstGeom prst="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ja-JP" sz="900" dirty="0"/>
              <a:t>19</a:t>
            </a: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CFAFFDEC-895C-A661-D9B4-DED340A20818}"/>
              </a:ext>
            </a:extLst>
          </p:cNvPr>
          <p:cNvSpPr/>
          <p:nvPr/>
        </p:nvSpPr>
        <p:spPr>
          <a:xfrm>
            <a:off x="8102258" y="4582843"/>
            <a:ext cx="184727" cy="184727"/>
          </a:xfrm>
          <a:prstGeom prst="rect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ja-JP" sz="900" dirty="0"/>
              <a:t>16</a:t>
            </a: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18998ADC-443B-6466-8451-297631413B40}"/>
              </a:ext>
            </a:extLst>
          </p:cNvPr>
          <p:cNvSpPr/>
          <p:nvPr/>
        </p:nvSpPr>
        <p:spPr>
          <a:xfrm>
            <a:off x="8286985" y="4582843"/>
            <a:ext cx="184727" cy="184727"/>
          </a:xfrm>
          <a:prstGeom prst="rect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ja-JP" sz="900" dirty="0"/>
              <a:t>17</a:t>
            </a: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AFC1324E-F20E-81D2-FC82-B690BB028B4C}"/>
              </a:ext>
            </a:extLst>
          </p:cNvPr>
          <p:cNvSpPr/>
          <p:nvPr/>
        </p:nvSpPr>
        <p:spPr>
          <a:xfrm>
            <a:off x="8102257" y="4142074"/>
            <a:ext cx="184727" cy="184727"/>
          </a:xfrm>
          <a:prstGeom prst="rect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ja-JP" sz="900" dirty="0"/>
              <a:t>15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41DCB459-1E44-C256-F7E0-45734D01E317}"/>
              </a:ext>
            </a:extLst>
          </p:cNvPr>
          <p:cNvSpPr/>
          <p:nvPr/>
        </p:nvSpPr>
        <p:spPr>
          <a:xfrm>
            <a:off x="8102256" y="1980949"/>
            <a:ext cx="184727" cy="184727"/>
          </a:xfrm>
          <a:prstGeom prst="rect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ja-JP" sz="900" dirty="0"/>
              <a:t>14</a:t>
            </a: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DDA62684-5579-CB2C-D7E9-F4E31DD9DB8F}"/>
              </a:ext>
            </a:extLst>
          </p:cNvPr>
          <p:cNvSpPr/>
          <p:nvPr/>
        </p:nvSpPr>
        <p:spPr>
          <a:xfrm>
            <a:off x="8102257" y="3282205"/>
            <a:ext cx="184727" cy="184727"/>
          </a:xfrm>
          <a:prstGeom prst="rect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ja-JP" sz="900" dirty="0"/>
              <a:t>13</a:t>
            </a: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92085430-5CF8-1688-7F7A-339FB5731F27}"/>
              </a:ext>
            </a:extLst>
          </p:cNvPr>
          <p:cNvSpPr/>
          <p:nvPr/>
        </p:nvSpPr>
        <p:spPr>
          <a:xfrm>
            <a:off x="8102256" y="3712139"/>
            <a:ext cx="184727" cy="184727"/>
          </a:xfrm>
          <a:prstGeom prst="rect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ja-JP" sz="900" dirty="0"/>
              <a:t>12</a:t>
            </a: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41074E76-E01A-6CBD-6E97-207CB15285D2}"/>
              </a:ext>
            </a:extLst>
          </p:cNvPr>
          <p:cNvSpPr/>
          <p:nvPr/>
        </p:nvSpPr>
        <p:spPr>
          <a:xfrm>
            <a:off x="8102255" y="1121080"/>
            <a:ext cx="184727" cy="184727"/>
          </a:xfrm>
          <a:prstGeom prst="rect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ja-JP" sz="900" dirty="0"/>
              <a:t>11</a:t>
            </a: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DC87010C-20BE-D199-1B24-17C5CD2B959D}"/>
              </a:ext>
            </a:extLst>
          </p:cNvPr>
          <p:cNvSpPr/>
          <p:nvPr/>
        </p:nvSpPr>
        <p:spPr>
          <a:xfrm>
            <a:off x="8102253" y="2852270"/>
            <a:ext cx="184727" cy="184727"/>
          </a:xfrm>
          <a:prstGeom prst="rect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ja-JP" sz="900" dirty="0"/>
              <a:t>10</a:t>
            </a: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D77646F7-8340-02E3-AA20-C400C6AA5B6D}"/>
              </a:ext>
            </a:extLst>
          </p:cNvPr>
          <p:cNvSpPr/>
          <p:nvPr/>
        </p:nvSpPr>
        <p:spPr>
          <a:xfrm>
            <a:off x="4589786" y="1794447"/>
            <a:ext cx="184727" cy="184727"/>
          </a:xfrm>
          <a:prstGeom prst="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ja-JP" sz="900" dirty="0"/>
              <a:t>9</a:t>
            </a: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70BA3BC7-FE32-4EA5-D2DB-49A5F93C7AD6}"/>
              </a:ext>
            </a:extLst>
          </p:cNvPr>
          <p:cNvSpPr/>
          <p:nvPr/>
        </p:nvSpPr>
        <p:spPr>
          <a:xfrm>
            <a:off x="8102254" y="1561849"/>
            <a:ext cx="184727" cy="184727"/>
          </a:xfrm>
          <a:prstGeom prst="rect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ja-JP" sz="900" dirty="0"/>
              <a:t>8</a:t>
            </a: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77938E16-BD7F-7AF4-794E-A291D68E31F9}"/>
              </a:ext>
            </a:extLst>
          </p:cNvPr>
          <p:cNvSpPr/>
          <p:nvPr/>
        </p:nvSpPr>
        <p:spPr>
          <a:xfrm>
            <a:off x="4384621" y="1799518"/>
            <a:ext cx="184727" cy="184727"/>
          </a:xfrm>
          <a:prstGeom prst="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ja-JP" sz="900" dirty="0"/>
              <a:t>7</a:t>
            </a: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D9C97E5B-74DA-8457-BEA6-B077E833FB00}"/>
              </a:ext>
            </a:extLst>
          </p:cNvPr>
          <p:cNvSpPr/>
          <p:nvPr/>
        </p:nvSpPr>
        <p:spPr>
          <a:xfrm>
            <a:off x="4384621" y="5649108"/>
            <a:ext cx="184727" cy="184727"/>
          </a:xfrm>
          <a:prstGeom prst="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ja-JP" sz="900" dirty="0"/>
              <a:t>6</a:t>
            </a: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08386BCB-4DAB-D5A6-CB88-95F1121055F4}"/>
              </a:ext>
            </a:extLst>
          </p:cNvPr>
          <p:cNvSpPr/>
          <p:nvPr/>
        </p:nvSpPr>
        <p:spPr>
          <a:xfrm>
            <a:off x="4384621" y="3957347"/>
            <a:ext cx="184727" cy="184727"/>
          </a:xfrm>
          <a:prstGeom prst="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ja-JP" sz="900" dirty="0"/>
              <a:t>5</a:t>
            </a: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509C1816-06C3-5774-7543-9F1A945F9149}"/>
              </a:ext>
            </a:extLst>
          </p:cNvPr>
          <p:cNvSpPr/>
          <p:nvPr/>
        </p:nvSpPr>
        <p:spPr>
          <a:xfrm>
            <a:off x="4363496" y="3078755"/>
            <a:ext cx="184727" cy="184727"/>
          </a:xfrm>
          <a:prstGeom prst="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ja-JP" sz="900" dirty="0"/>
              <a:t>4</a:t>
            </a: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8EAF0CFC-B313-E85A-EF46-03AED8D68C58}"/>
              </a:ext>
            </a:extLst>
          </p:cNvPr>
          <p:cNvSpPr/>
          <p:nvPr/>
        </p:nvSpPr>
        <p:spPr>
          <a:xfrm>
            <a:off x="4391206" y="6526961"/>
            <a:ext cx="184727" cy="184727"/>
          </a:xfrm>
          <a:prstGeom prst="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ja-JP" sz="900" dirty="0"/>
              <a:t>3</a:t>
            </a: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4A46A68D-771E-A8A5-9F5F-92B27F93B9FC}"/>
              </a:ext>
            </a:extLst>
          </p:cNvPr>
          <p:cNvSpPr/>
          <p:nvPr/>
        </p:nvSpPr>
        <p:spPr>
          <a:xfrm>
            <a:off x="4384620" y="922834"/>
            <a:ext cx="184727" cy="184727"/>
          </a:xfrm>
          <a:prstGeom prst="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ja-JP" sz="900" dirty="0"/>
              <a:t>2</a:t>
            </a:r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F6114F6E-D97A-968E-470C-00D26E45B69E}"/>
              </a:ext>
            </a:extLst>
          </p:cNvPr>
          <p:cNvSpPr/>
          <p:nvPr/>
        </p:nvSpPr>
        <p:spPr>
          <a:xfrm>
            <a:off x="4400442" y="483538"/>
            <a:ext cx="184727" cy="184727"/>
          </a:xfrm>
          <a:prstGeom prst="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ja-JP" sz="900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86126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F35A245E-9C82-858C-3E73-778A660ADC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754833" cy="669636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A38E36E6-9519-FC9F-8336-A20012AC8EB8}"/>
              </a:ext>
            </a:extLst>
          </p:cNvPr>
          <p:cNvSpPr txBox="1"/>
          <p:nvPr/>
        </p:nvSpPr>
        <p:spPr>
          <a:xfrm>
            <a:off x="9301015" y="6459440"/>
            <a:ext cx="29464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必ず当たる～マインドマップに設問マッピング</a:t>
            </a:r>
            <a:br>
              <a:rPr lang="en-US" altLang="ja-JP" sz="11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</a:br>
            <a:r>
              <a:rPr lang="en-US" altLang="ja-JP" sz="11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R5</a:t>
            </a:r>
            <a:r>
              <a:rPr lang="ja-JP" altLang="en-US" sz="11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沖縄再試験</a:t>
            </a:r>
            <a:r>
              <a:rPr lang="en-US" altLang="ja-JP" sz="11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｢</a:t>
            </a:r>
            <a:r>
              <a:rPr lang="ja-JP" altLang="en-US" sz="11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経営法務</a:t>
            </a:r>
            <a:r>
              <a:rPr lang="en-US" altLang="ja-JP" sz="11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｣</a:t>
            </a:r>
            <a:endParaRPr kumimoji="1" lang="ja-JP" altLang="en-US" sz="11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65C6DE74-A2CE-E0A6-64E1-825732C089D8}"/>
              </a:ext>
            </a:extLst>
          </p:cNvPr>
          <p:cNvSpPr/>
          <p:nvPr/>
        </p:nvSpPr>
        <p:spPr>
          <a:xfrm>
            <a:off x="3716952" y="2324416"/>
            <a:ext cx="184727" cy="184727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ja-JP" sz="900" dirty="0"/>
              <a:t>16</a:t>
            </a: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5D7F6C8D-34E3-7DCF-859E-2477CE45981F}"/>
              </a:ext>
            </a:extLst>
          </p:cNvPr>
          <p:cNvSpPr/>
          <p:nvPr/>
        </p:nvSpPr>
        <p:spPr>
          <a:xfrm>
            <a:off x="3716951" y="731144"/>
            <a:ext cx="184727" cy="184727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ja-JP" sz="900" dirty="0"/>
              <a:t>15</a:t>
            </a: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CFFC1846-1A14-540E-4B20-03A42A042F8D}"/>
              </a:ext>
            </a:extLst>
          </p:cNvPr>
          <p:cNvSpPr/>
          <p:nvPr/>
        </p:nvSpPr>
        <p:spPr>
          <a:xfrm>
            <a:off x="3716951" y="4713487"/>
            <a:ext cx="184727" cy="184727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ja-JP" sz="900" dirty="0"/>
              <a:t>14</a:t>
            </a: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6BB74279-5E4A-F75C-481B-C2A2B26333E9}"/>
              </a:ext>
            </a:extLst>
          </p:cNvPr>
          <p:cNvSpPr/>
          <p:nvPr/>
        </p:nvSpPr>
        <p:spPr>
          <a:xfrm>
            <a:off x="2419242" y="2850889"/>
            <a:ext cx="184727" cy="184727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ja-JP" sz="900" dirty="0"/>
              <a:t>13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1F9C765D-E99A-71EA-6ED9-CE0514AB1BD9}"/>
              </a:ext>
            </a:extLst>
          </p:cNvPr>
          <p:cNvSpPr/>
          <p:nvPr/>
        </p:nvSpPr>
        <p:spPr>
          <a:xfrm>
            <a:off x="3716951" y="4164131"/>
            <a:ext cx="184727" cy="184727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ja-JP" sz="900" dirty="0"/>
              <a:t>12</a:t>
            </a: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237352C9-F0A1-DACE-63EE-5CCF9DBDB250}"/>
              </a:ext>
            </a:extLst>
          </p:cNvPr>
          <p:cNvSpPr/>
          <p:nvPr/>
        </p:nvSpPr>
        <p:spPr>
          <a:xfrm>
            <a:off x="2419242" y="3348182"/>
            <a:ext cx="184727" cy="184727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ja-JP" sz="900" dirty="0"/>
              <a:t>11</a:t>
            </a: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D06FA010-131A-1E76-4DB3-7C0983D7CB6F}"/>
              </a:ext>
            </a:extLst>
          </p:cNvPr>
          <p:cNvSpPr/>
          <p:nvPr/>
        </p:nvSpPr>
        <p:spPr>
          <a:xfrm>
            <a:off x="3716950" y="181788"/>
            <a:ext cx="184727" cy="184727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ja-JP" sz="900" dirty="0"/>
              <a:t>10</a:t>
            </a: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176F9A88-0FAE-3476-34C8-9AC91F06B541}"/>
              </a:ext>
            </a:extLst>
          </p:cNvPr>
          <p:cNvSpPr/>
          <p:nvPr/>
        </p:nvSpPr>
        <p:spPr>
          <a:xfrm>
            <a:off x="3716949" y="5262843"/>
            <a:ext cx="184727" cy="184727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ja-JP" sz="900" dirty="0"/>
              <a:t>9</a:t>
            </a: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7C5CB57B-7891-2440-3A4E-A38EFF2B5139}"/>
              </a:ext>
            </a:extLst>
          </p:cNvPr>
          <p:cNvSpPr/>
          <p:nvPr/>
        </p:nvSpPr>
        <p:spPr>
          <a:xfrm>
            <a:off x="7314513" y="4615562"/>
            <a:ext cx="184727" cy="184727"/>
          </a:xfrm>
          <a:prstGeom prst="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ja-JP" sz="900" dirty="0"/>
              <a:t>8</a:t>
            </a: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7E1EB589-E077-BF2A-34BF-653978EF3B54}"/>
              </a:ext>
            </a:extLst>
          </p:cNvPr>
          <p:cNvSpPr/>
          <p:nvPr/>
        </p:nvSpPr>
        <p:spPr>
          <a:xfrm>
            <a:off x="7314511" y="3016087"/>
            <a:ext cx="184727" cy="184727"/>
          </a:xfrm>
          <a:prstGeom prst="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ja-JP" sz="900" dirty="0"/>
              <a:t>7</a:t>
            </a: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13F8E824-733A-FE13-E12D-69DD6F66CEAA}"/>
              </a:ext>
            </a:extLst>
          </p:cNvPr>
          <p:cNvSpPr/>
          <p:nvPr/>
        </p:nvSpPr>
        <p:spPr>
          <a:xfrm>
            <a:off x="11286149" y="4989427"/>
            <a:ext cx="184727" cy="184727"/>
          </a:xfrm>
          <a:prstGeom prst="rect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ja-JP" sz="900" dirty="0"/>
              <a:t>6</a:t>
            </a: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43268DFD-F244-DD09-B1D6-79FA6B463ECA}"/>
              </a:ext>
            </a:extLst>
          </p:cNvPr>
          <p:cNvSpPr/>
          <p:nvPr/>
        </p:nvSpPr>
        <p:spPr>
          <a:xfrm>
            <a:off x="7314513" y="3749549"/>
            <a:ext cx="184727" cy="184727"/>
          </a:xfrm>
          <a:prstGeom prst="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ja-JP" sz="900" dirty="0"/>
              <a:t>5</a:t>
            </a: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FC1223F5-1334-007D-92D0-F7F1C23DC3F8}"/>
              </a:ext>
            </a:extLst>
          </p:cNvPr>
          <p:cNvSpPr/>
          <p:nvPr/>
        </p:nvSpPr>
        <p:spPr>
          <a:xfrm>
            <a:off x="7314512" y="1935706"/>
            <a:ext cx="184727" cy="184727"/>
          </a:xfrm>
          <a:prstGeom prst="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ja-JP" sz="900" dirty="0"/>
              <a:t>2</a:t>
            </a: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0E491D7B-7F6D-6D2E-0583-55255005E3F5}"/>
              </a:ext>
            </a:extLst>
          </p:cNvPr>
          <p:cNvSpPr/>
          <p:nvPr/>
        </p:nvSpPr>
        <p:spPr>
          <a:xfrm>
            <a:off x="7314511" y="1361533"/>
            <a:ext cx="184727" cy="184727"/>
          </a:xfrm>
          <a:prstGeom prst="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ja-JP" sz="900" dirty="0"/>
              <a:t>1</a:t>
            </a: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11DC0340-F4E2-F64C-2ECA-87959AEF496D}"/>
              </a:ext>
            </a:extLst>
          </p:cNvPr>
          <p:cNvSpPr/>
          <p:nvPr/>
        </p:nvSpPr>
        <p:spPr>
          <a:xfrm>
            <a:off x="7508474" y="1943456"/>
            <a:ext cx="184727" cy="184727"/>
          </a:xfrm>
          <a:prstGeom prst="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ja-JP" sz="900" dirty="0"/>
              <a:t>4</a:t>
            </a: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6ED4B3B1-447F-243D-16F7-6AD87004219C}"/>
              </a:ext>
            </a:extLst>
          </p:cNvPr>
          <p:cNvSpPr/>
          <p:nvPr/>
        </p:nvSpPr>
        <p:spPr>
          <a:xfrm>
            <a:off x="7323057" y="4113281"/>
            <a:ext cx="184727" cy="184727"/>
          </a:xfrm>
          <a:prstGeom prst="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ja-JP" sz="900" dirty="0"/>
              <a:t>3</a:t>
            </a: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7AEDC961-361C-07A7-38D7-C4CB842CA74D}"/>
              </a:ext>
            </a:extLst>
          </p:cNvPr>
          <p:cNvSpPr/>
          <p:nvPr/>
        </p:nvSpPr>
        <p:spPr>
          <a:xfrm>
            <a:off x="11484730" y="4984810"/>
            <a:ext cx="184727" cy="184727"/>
          </a:xfrm>
          <a:prstGeom prst="rect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ja-JP" sz="900" dirty="0"/>
              <a:t>25</a:t>
            </a:r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20CC86C7-2C90-85FE-4ABB-4961612449AF}"/>
              </a:ext>
            </a:extLst>
          </p:cNvPr>
          <p:cNvSpPr/>
          <p:nvPr/>
        </p:nvSpPr>
        <p:spPr>
          <a:xfrm>
            <a:off x="11286586" y="2943252"/>
            <a:ext cx="184727" cy="184727"/>
          </a:xfrm>
          <a:prstGeom prst="rect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ja-JP" sz="900" dirty="0"/>
              <a:t>24</a:t>
            </a:r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42A79A19-001C-62A1-0F1D-E1B633AD0934}"/>
              </a:ext>
            </a:extLst>
          </p:cNvPr>
          <p:cNvSpPr/>
          <p:nvPr/>
        </p:nvSpPr>
        <p:spPr>
          <a:xfrm>
            <a:off x="11286148" y="2395299"/>
            <a:ext cx="184727" cy="184727"/>
          </a:xfrm>
          <a:prstGeom prst="rect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ja-JP" sz="900" dirty="0"/>
              <a:t>23</a:t>
            </a:r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9B0CD976-BCAA-ABFB-9CAD-1095F2B33970}"/>
              </a:ext>
            </a:extLst>
          </p:cNvPr>
          <p:cNvSpPr/>
          <p:nvPr/>
        </p:nvSpPr>
        <p:spPr>
          <a:xfrm>
            <a:off x="11300003" y="3532909"/>
            <a:ext cx="184727" cy="184727"/>
          </a:xfrm>
          <a:prstGeom prst="rect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ja-JP" sz="900" dirty="0"/>
              <a:t>22</a:t>
            </a:r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3ADD5589-F3D5-9B09-1E42-7548B32967C4}"/>
              </a:ext>
            </a:extLst>
          </p:cNvPr>
          <p:cNvSpPr/>
          <p:nvPr/>
        </p:nvSpPr>
        <p:spPr>
          <a:xfrm>
            <a:off x="11300003" y="3988498"/>
            <a:ext cx="184727" cy="184727"/>
          </a:xfrm>
          <a:prstGeom prst="rect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ja-JP" sz="900" dirty="0"/>
              <a:t>21</a:t>
            </a:r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EC684710-4097-FFE3-3EA8-74369AAB8CD4}"/>
              </a:ext>
            </a:extLst>
          </p:cNvPr>
          <p:cNvSpPr/>
          <p:nvPr/>
        </p:nvSpPr>
        <p:spPr>
          <a:xfrm>
            <a:off x="11280842" y="1826494"/>
            <a:ext cx="184727" cy="184727"/>
          </a:xfrm>
          <a:prstGeom prst="rect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ja-JP" sz="900" dirty="0"/>
              <a:t>20</a:t>
            </a:r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CB81EA64-8362-B6ED-6E48-26A9FE8A6D7F}"/>
              </a:ext>
            </a:extLst>
          </p:cNvPr>
          <p:cNvSpPr/>
          <p:nvPr/>
        </p:nvSpPr>
        <p:spPr>
          <a:xfrm>
            <a:off x="3716949" y="6274713"/>
            <a:ext cx="184727" cy="184727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ja-JP" sz="900" dirty="0"/>
              <a:t>19</a:t>
            </a:r>
          </a:p>
        </p:txBody>
      </p:sp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7E5A078B-09BC-4D09-BDAE-3EF4F045D0D9}"/>
              </a:ext>
            </a:extLst>
          </p:cNvPr>
          <p:cNvSpPr/>
          <p:nvPr/>
        </p:nvSpPr>
        <p:spPr>
          <a:xfrm>
            <a:off x="11280841" y="1286099"/>
            <a:ext cx="184727" cy="184727"/>
          </a:xfrm>
          <a:prstGeom prst="rect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ja-JP" sz="900" dirty="0"/>
              <a:t>18</a:t>
            </a:r>
          </a:p>
        </p:txBody>
      </p:sp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FA8612BB-34E6-AC49-22F8-860E5CCCC780}"/>
              </a:ext>
            </a:extLst>
          </p:cNvPr>
          <p:cNvSpPr/>
          <p:nvPr/>
        </p:nvSpPr>
        <p:spPr>
          <a:xfrm>
            <a:off x="2419242" y="3885286"/>
            <a:ext cx="184727" cy="184727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ja-JP" sz="900" dirty="0"/>
              <a:t>17</a:t>
            </a:r>
          </a:p>
        </p:txBody>
      </p:sp>
    </p:spTree>
    <p:extLst>
      <p:ext uri="{BB962C8B-B14F-4D97-AF65-F5344CB8AC3E}">
        <p14:creationId xmlns:p14="http://schemas.microsoft.com/office/powerpoint/2010/main" val="39120025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</TotalTime>
  <Words>263</Words>
  <PresentationFormat>ワイド画面</PresentationFormat>
  <Paragraphs>174</Paragraphs>
  <Slides>6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6</vt:i4>
      </vt:variant>
    </vt:vector>
  </HeadingPairs>
  <TitlesOfParts>
    <vt:vector size="11" baseType="lpstr">
      <vt:lpstr>BIZ UDPゴシック</vt:lpstr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2024-04-21T00:29:32Z</dcterms:created>
  <dcterms:modified xsi:type="dcterms:W3CDTF">2024-04-21T04:10:00Z</dcterms:modified>
</cp:coreProperties>
</file>